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62" r:id="rId3"/>
    <p:sldId id="259" r:id="rId4"/>
    <p:sldId id="256" r:id="rId5"/>
    <p:sldId id="260" r:id="rId6"/>
    <p:sldId id="263" r:id="rId7"/>
    <p:sldId id="264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540B-02D7-45E4-BA1F-3BF12F0023F5}" type="datetimeFigureOut">
              <a:rPr lang="es-MX" smtClean="0"/>
              <a:t>30/09/2015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1E8F-429C-4554-A269-BFE673DB6F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587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540B-02D7-45E4-BA1F-3BF12F0023F5}" type="datetimeFigureOut">
              <a:rPr lang="es-MX" smtClean="0"/>
              <a:t>30/09/2015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1E8F-429C-4554-A269-BFE673DB6F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8678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540B-02D7-45E4-BA1F-3BF12F0023F5}" type="datetimeFigureOut">
              <a:rPr lang="es-MX" smtClean="0"/>
              <a:t>30/09/2015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1E8F-429C-4554-A269-BFE673DB6F74}" type="slidenum">
              <a:rPr lang="es-MX" smtClean="0"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753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540B-02D7-45E4-BA1F-3BF12F0023F5}" type="datetimeFigureOut">
              <a:rPr lang="es-MX" smtClean="0"/>
              <a:t>30/09/2015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1E8F-429C-4554-A269-BFE673DB6F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2089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540B-02D7-45E4-BA1F-3BF12F0023F5}" type="datetimeFigureOut">
              <a:rPr lang="es-MX" smtClean="0"/>
              <a:t>30/09/2015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1E8F-429C-4554-A269-BFE673DB6F74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2205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540B-02D7-45E4-BA1F-3BF12F0023F5}" type="datetimeFigureOut">
              <a:rPr lang="es-MX" smtClean="0"/>
              <a:t>30/09/2015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1E8F-429C-4554-A269-BFE673DB6F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5273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540B-02D7-45E4-BA1F-3BF12F0023F5}" type="datetimeFigureOut">
              <a:rPr lang="es-MX" smtClean="0"/>
              <a:t>30/09/2015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1E8F-429C-4554-A269-BFE673DB6F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3355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540B-02D7-45E4-BA1F-3BF12F0023F5}" type="datetimeFigureOut">
              <a:rPr lang="es-MX" smtClean="0"/>
              <a:t>30/09/2015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1E8F-429C-4554-A269-BFE673DB6F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240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540B-02D7-45E4-BA1F-3BF12F0023F5}" type="datetimeFigureOut">
              <a:rPr lang="es-MX" smtClean="0"/>
              <a:t>30/09/2015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1E8F-429C-4554-A269-BFE673DB6F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251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540B-02D7-45E4-BA1F-3BF12F0023F5}" type="datetimeFigureOut">
              <a:rPr lang="es-MX" smtClean="0"/>
              <a:t>30/09/2015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1E8F-429C-4554-A269-BFE673DB6F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6603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540B-02D7-45E4-BA1F-3BF12F0023F5}" type="datetimeFigureOut">
              <a:rPr lang="es-MX" smtClean="0"/>
              <a:t>30/09/2015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1E8F-429C-4554-A269-BFE673DB6F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3996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540B-02D7-45E4-BA1F-3BF12F0023F5}" type="datetimeFigureOut">
              <a:rPr lang="es-MX" smtClean="0"/>
              <a:t>30/09/2015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1E8F-429C-4554-A269-BFE673DB6F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964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540B-02D7-45E4-BA1F-3BF12F0023F5}" type="datetimeFigureOut">
              <a:rPr lang="es-MX" smtClean="0"/>
              <a:t>30/09/2015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1E8F-429C-4554-A269-BFE673DB6F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188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540B-02D7-45E4-BA1F-3BF12F0023F5}" type="datetimeFigureOut">
              <a:rPr lang="es-MX" smtClean="0"/>
              <a:t>30/09/2015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1E8F-429C-4554-A269-BFE673DB6F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4686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540B-02D7-45E4-BA1F-3BF12F0023F5}" type="datetimeFigureOut">
              <a:rPr lang="es-MX" smtClean="0"/>
              <a:t>30/09/2015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1E8F-429C-4554-A269-BFE673DB6F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499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540B-02D7-45E4-BA1F-3BF12F0023F5}" type="datetimeFigureOut">
              <a:rPr lang="es-MX" smtClean="0"/>
              <a:t>30/09/2015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1E8F-429C-4554-A269-BFE673DB6F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961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540B-02D7-45E4-BA1F-3BF12F0023F5}" type="datetimeFigureOut">
              <a:rPr lang="es-MX" smtClean="0"/>
              <a:t>30/09/2015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9C1E8F-429C-4554-A269-BFE673DB6F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24858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dc.gov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hyperlink" Target="http://www.rotary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nicef.org/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hyperlink" Target="http://www.gatesfoundation.org/" TargetMode="External"/><Relationship Id="rId4" Type="http://schemas.openxmlformats.org/officeDocument/2006/relationships/hyperlink" Target="http://www.who.int/" TargetMode="Externa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EndPolioNow" TargetMode="External"/><Relationship Id="rId2" Type="http://schemas.openxmlformats.org/officeDocument/2006/relationships/hyperlink" Target="http://livestream.com/rotaryinternational/worldpolioday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938923"/>
              </p:ext>
            </p:extLst>
          </p:nvPr>
        </p:nvGraphicFramePr>
        <p:xfrm>
          <a:off x="1103476" y="598488"/>
          <a:ext cx="196686" cy="8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Objeto empaquetador del shell" showAsIcon="1" r:id="rId3" imgW="1208520" imgH="506160" progId="Package">
                  <p:embed/>
                </p:oleObj>
              </mc:Choice>
              <mc:Fallback>
                <p:oleObj name="Objeto empaquetador del shell" showAsIcon="1" r:id="rId3" imgW="1208520" imgH="5061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3476" y="598488"/>
                        <a:ext cx="196686" cy="82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4"/>
            <a:ext cx="5078308" cy="3434369"/>
          </a:xfrm>
          <a:prstGeom prst="rect">
            <a:avLst/>
          </a:prstGeom>
        </p:spPr>
      </p:pic>
      <p:pic>
        <p:nvPicPr>
          <p:cNvPr id="1038" name="Picture 14" descr="Resultado de imagen para end polio ma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54" y="0"/>
            <a:ext cx="5163246" cy="344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027" y="3443643"/>
            <a:ext cx="4134051" cy="341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6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www.endpolio.org/images/default-source/default-album/rotary.png?sfvrsn=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6" y="4900809"/>
            <a:ext cx="1931346" cy="111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www.endpolio.org/images/default-source/default-album/world-health-organization-(who).png?sfvrsn=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494" y="4963453"/>
            <a:ext cx="17145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endpolio.org/images/default-source/default-album/unicef.png?sfvrsn=0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654" y="4990826"/>
            <a:ext cx="17145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http://www.endpolio.org/images/default-source/default-album/cdc.png?sfvrsn=0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357" y="5098848"/>
            <a:ext cx="17145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endpolio.org/images/default-source/default-album/bill_melinda_gates_foundation.png?sfvrsn=0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517" y="4893017"/>
            <a:ext cx="2670434" cy="131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744216" y="500886"/>
            <a:ext cx="917251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solidFill>
                  <a:schemeClr val="bg1"/>
                </a:solidFill>
              </a:rPr>
              <a:t>INICIATIVA MUNDIAL PARA LA ERRADICACIÓN DE LA POLIO</a:t>
            </a:r>
          </a:p>
          <a:p>
            <a:endParaRPr lang="es-MX" sz="2400" dirty="0" smtClean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chemeClr val="bg1"/>
                </a:solidFill>
              </a:rPr>
              <a:t>La </a:t>
            </a:r>
            <a:r>
              <a:rPr lang="es-MX" sz="2400" dirty="0">
                <a:solidFill>
                  <a:schemeClr val="bg1"/>
                </a:solidFill>
              </a:rPr>
              <a:t>Iniciativa Mundial para la Erradicación de la Polio encabeza la lucha contra esta enfermedad. Sus integrantes son Rotary International, el UNICEF, los Centros de EE.UU. para el Control y la Prevención de Enfermedades, la Fundación Bill y Melinda Gates, y los gobiernos nacionales, pero cuenta además con el apoyo de personas y entidades de todo el mundo</a:t>
            </a:r>
            <a:r>
              <a:rPr lang="es-MX" sz="2400" dirty="0" smtClean="0">
                <a:solidFill>
                  <a:schemeClr val="bg1"/>
                </a:solidFill>
              </a:rPr>
              <a:t>.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89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67151" y="3834511"/>
            <a:ext cx="844013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0" i="0" cap="all" dirty="0" smtClean="0">
                <a:solidFill>
                  <a:schemeClr val="bg1"/>
                </a:solidFill>
                <a:effectLst/>
                <a:latin typeface="FrutigerLTW01-77BlackCn"/>
              </a:rPr>
              <a:t>INCIDENCIA POLÍTICA-</a:t>
            </a:r>
          </a:p>
          <a:p>
            <a:r>
              <a:rPr lang="es-MX" b="1" i="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La lucha para la erradicación de la polio es un esfuerzo masivo que Rotary y sus colaboradores no pueden concluir sin ti. Ayúdanos a lograr el apoyo de gobiernos, organizaciones no gubernamentales, empresas y el público general. Tus actividades de incidencia política harán posible que ningún otro niño tenga que sufrir esta terrible enfermedad en el futuro.</a:t>
            </a:r>
            <a:endParaRPr lang="es-MX" b="1" i="0" dirty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4098" name="Picture 2" descr="Reuniones de los club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221" y="312053"/>
            <a:ext cx="5796643" cy="324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6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97983" y="41394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000" b="0" i="0" dirty="0" smtClean="0">
                <a:solidFill>
                  <a:schemeClr val="accent1"/>
                </a:solidFill>
                <a:effectLst/>
                <a:latin typeface="georgia" panose="02040502050405020303" pitchFamily="18" charset="0"/>
              </a:rPr>
              <a:t>Conviértete en defensor de la erradicación. Firma una petición, manifiesta tu opinión en las redes sociales, recauda fondos para la campaña o narra tu historia en los medios de comunicación locales. Tu voz es una de las herramientas más valiosas en la lucha contra la polio.</a:t>
            </a:r>
            <a:endParaRPr lang="es-MX" dirty="0">
              <a:solidFill>
                <a:schemeClr val="accent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84348" y="3755571"/>
            <a:ext cx="79763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0" i="0" cap="all" dirty="0" smtClean="0">
                <a:solidFill>
                  <a:schemeClr val="bg1"/>
                </a:solidFill>
                <a:effectLst/>
                <a:latin typeface="FrutigerLTW01-77BlackCn"/>
              </a:rPr>
              <a:t>RECAUDACIÓN DE FONDOS</a:t>
            </a:r>
          </a:p>
          <a:p>
            <a:r>
              <a:rPr lang="es-MX" b="1" i="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Rotary y la Fundación Bill y Melinda Gates amplían su alianza durante la recta final de la Iniciativa Mundial para la Erradicación de la Polio.</a:t>
            </a:r>
          </a:p>
          <a:p>
            <a:r>
              <a:rPr lang="es-MX" b="1" i="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Desde 2013 a 2018, por cada dólar que Rotary dedique a la erradicación de la polio </a:t>
            </a:r>
            <a:r>
              <a:rPr lang="es-MX" b="1" i="0" dirty="0" err="1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polio</a:t>
            </a:r>
            <a:r>
              <a:rPr lang="es-MX" b="1" i="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, la Fundación Bill y Melinda Gates aportará dos dólares adicionales. Como resultado, cada dólar contribuido se convertirá en una donación de tres dólares.</a:t>
            </a:r>
          </a:p>
          <a:p>
            <a:r>
              <a:rPr lang="es-MX" b="1" i="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Únete a Rotary en el esfuerzo final para escribir la histori</a:t>
            </a:r>
            <a:r>
              <a:rPr lang="es-MX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a.</a:t>
            </a:r>
            <a:endParaRPr lang="es-MX" b="1" i="0" dirty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3074" name="Picture 2" descr="Elementos gráfi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86" y="1"/>
            <a:ext cx="5094514" cy="375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77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57" y="124888"/>
            <a:ext cx="5651457" cy="344601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856514" y="0"/>
            <a:ext cx="6096000" cy="314958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>
              <a:spcAft>
                <a:spcPts val="750"/>
              </a:spcAft>
            </a:pPr>
            <a:r>
              <a:rPr lang="es-MX" sz="6000" b="1" cap="all" spc="-75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Impact" panose="020B080603090205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Pongamos fin a la polio</a:t>
            </a:r>
            <a:endParaRPr lang="es-MX" sz="6000" b="1" cap="all" spc="-75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Impact" panose="020B0806030902050204" pitchFamily="34" charset="0"/>
              <a:ea typeface="Times New Roman" panose="02020603050405020304" pitchFamily="18" charset="0"/>
            </a:endParaRPr>
          </a:p>
          <a:p>
            <a:pPr fontAlgn="ctr">
              <a:spcAft>
                <a:spcPts val="0"/>
              </a:spcAft>
            </a:pPr>
            <a:r>
              <a:rPr lang="es-MX" dirty="0" smtClean="0">
                <a:solidFill>
                  <a:srgbClr val="FF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MX" sz="2000" dirty="0" smtClean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ctr">
              <a:spcAft>
                <a:spcPts val="1680"/>
              </a:spcAft>
            </a:pPr>
            <a:r>
              <a:rPr lang="es-MX" dirty="0" smtClean="0">
                <a:solidFill>
                  <a:schemeClr val="accent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Los casos de polio se han reducido en un 99%. Nos encontramos más cerca que nunca de erradicar para siempre esta terrible enfermedad.</a:t>
            </a:r>
            <a:endParaRPr lang="es-MX" sz="2000" dirty="0" smtClean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66041" y="3805346"/>
            <a:ext cx="70779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 smtClean="0">
              <a:solidFill>
                <a:schemeClr val="bg1"/>
              </a:solidFill>
            </a:endParaRPr>
          </a:p>
          <a:p>
            <a:r>
              <a:rPr lang="es-MX" dirty="0" smtClean="0">
                <a:solidFill>
                  <a:schemeClr val="bg1"/>
                </a:solidFill>
              </a:rPr>
              <a:t>EL DÍA INTERNACIONAL CONTRA LA POLIO</a:t>
            </a:r>
          </a:p>
          <a:p>
            <a:endParaRPr lang="es-MX" dirty="0" smtClean="0">
              <a:solidFill>
                <a:schemeClr val="bg1"/>
              </a:solidFill>
            </a:endParaRPr>
          </a:p>
          <a:p>
            <a:r>
              <a:rPr lang="es-MX" dirty="0" smtClean="0">
                <a:solidFill>
                  <a:schemeClr val="bg1"/>
                </a:solidFill>
              </a:rPr>
              <a:t>El 23 de octubre, participa en nuestro tercer evento anual del Día Internacional contra la Polio. El acto será transmitido en directo a las 18:30 (hora local) desde Nueva York.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901" y="3673929"/>
            <a:ext cx="30099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1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203"/>
          <p:cNvGrpSpPr/>
          <p:nvPr/>
        </p:nvGrpSpPr>
        <p:grpSpPr>
          <a:xfrm>
            <a:off x="6896353" y="126690"/>
            <a:ext cx="4343928" cy="854835"/>
            <a:chOff x="0" y="0"/>
            <a:chExt cx="2545712" cy="456375"/>
          </a:xfrm>
        </p:grpSpPr>
        <p:sp>
          <p:nvSpPr>
            <p:cNvPr id="4" name="Shape 9204"/>
            <p:cNvSpPr/>
            <p:nvPr/>
          </p:nvSpPr>
          <p:spPr>
            <a:xfrm>
              <a:off x="0" y="123325"/>
              <a:ext cx="62021" cy="179324"/>
            </a:xfrm>
            <a:custGeom>
              <a:avLst/>
              <a:gdLst/>
              <a:ahLst/>
              <a:cxnLst/>
              <a:rect l="0" t="0" r="0" b="0"/>
              <a:pathLst>
                <a:path w="62021" h="179324">
                  <a:moveTo>
                    <a:pt x="59716" y="0"/>
                  </a:moveTo>
                  <a:lnTo>
                    <a:pt x="62021" y="14"/>
                  </a:lnTo>
                  <a:lnTo>
                    <a:pt x="62021" y="28550"/>
                  </a:lnTo>
                  <a:lnTo>
                    <a:pt x="52921" y="28550"/>
                  </a:lnTo>
                  <a:cubicBezTo>
                    <a:pt x="40818" y="28550"/>
                    <a:pt x="33909" y="29451"/>
                    <a:pt x="30417" y="30163"/>
                  </a:cubicBezTo>
                  <a:lnTo>
                    <a:pt x="30417" y="81407"/>
                  </a:lnTo>
                  <a:cubicBezTo>
                    <a:pt x="33312" y="81604"/>
                    <a:pt x="37542" y="81852"/>
                    <a:pt x="42920" y="82029"/>
                  </a:cubicBezTo>
                  <a:lnTo>
                    <a:pt x="62021" y="82229"/>
                  </a:lnTo>
                  <a:lnTo>
                    <a:pt x="62021" y="110052"/>
                  </a:lnTo>
                  <a:lnTo>
                    <a:pt x="44615" y="109590"/>
                  </a:lnTo>
                  <a:cubicBezTo>
                    <a:pt x="38748" y="109322"/>
                    <a:pt x="33852" y="109004"/>
                    <a:pt x="30417" y="108763"/>
                  </a:cubicBezTo>
                  <a:lnTo>
                    <a:pt x="30417" y="174396"/>
                  </a:lnTo>
                  <a:cubicBezTo>
                    <a:pt x="30417" y="177127"/>
                    <a:pt x="28232" y="179324"/>
                    <a:pt x="25514" y="179324"/>
                  </a:cubicBezTo>
                  <a:lnTo>
                    <a:pt x="4953" y="179324"/>
                  </a:lnTo>
                  <a:cubicBezTo>
                    <a:pt x="2210" y="179324"/>
                    <a:pt x="0" y="177127"/>
                    <a:pt x="0" y="174396"/>
                  </a:cubicBezTo>
                  <a:lnTo>
                    <a:pt x="0" y="8191"/>
                  </a:lnTo>
                  <a:cubicBezTo>
                    <a:pt x="0" y="5677"/>
                    <a:pt x="1893" y="3569"/>
                    <a:pt x="4394" y="3289"/>
                  </a:cubicBezTo>
                  <a:cubicBezTo>
                    <a:pt x="30772" y="317"/>
                    <a:pt x="51880" y="0"/>
                    <a:pt x="5971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8427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5" name="Shape 9205"/>
            <p:cNvSpPr/>
            <p:nvPr/>
          </p:nvSpPr>
          <p:spPr>
            <a:xfrm>
              <a:off x="144158" y="169828"/>
              <a:ext cx="58369" cy="135632"/>
            </a:xfrm>
            <a:custGeom>
              <a:avLst/>
              <a:gdLst/>
              <a:ahLst/>
              <a:cxnLst/>
              <a:rect l="0" t="0" r="0" b="0"/>
              <a:pathLst>
                <a:path w="58369" h="135632">
                  <a:moveTo>
                    <a:pt x="58369" y="0"/>
                  </a:moveTo>
                  <a:lnTo>
                    <a:pt x="58369" y="27039"/>
                  </a:lnTo>
                  <a:lnTo>
                    <a:pt x="45248" y="29129"/>
                  </a:lnTo>
                  <a:cubicBezTo>
                    <a:pt x="34329" y="33489"/>
                    <a:pt x="30150" y="44997"/>
                    <a:pt x="30150" y="67314"/>
                  </a:cubicBezTo>
                  <a:cubicBezTo>
                    <a:pt x="30150" y="87545"/>
                    <a:pt x="32693" y="100811"/>
                    <a:pt x="44021" y="106180"/>
                  </a:cubicBezTo>
                  <a:lnTo>
                    <a:pt x="58369" y="108855"/>
                  </a:lnTo>
                  <a:lnTo>
                    <a:pt x="58369" y="135632"/>
                  </a:lnTo>
                  <a:lnTo>
                    <a:pt x="32297" y="131621"/>
                  </a:lnTo>
                  <a:cubicBezTo>
                    <a:pt x="10151" y="123476"/>
                    <a:pt x="0" y="102757"/>
                    <a:pt x="0" y="67314"/>
                  </a:cubicBezTo>
                  <a:cubicBezTo>
                    <a:pt x="0" y="32386"/>
                    <a:pt x="10151" y="11974"/>
                    <a:pt x="32297" y="3951"/>
                  </a:cubicBezTo>
                  <a:lnTo>
                    <a:pt x="5836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8427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6" name="Shape 9206"/>
            <p:cNvSpPr/>
            <p:nvPr/>
          </p:nvSpPr>
          <p:spPr>
            <a:xfrm>
              <a:off x="62021" y="123339"/>
              <a:ext cx="64738" cy="179310"/>
            </a:xfrm>
            <a:custGeom>
              <a:avLst/>
              <a:gdLst/>
              <a:ahLst/>
              <a:cxnLst/>
              <a:rect l="0" t="0" r="0" b="0"/>
              <a:pathLst>
                <a:path w="64738" h="179310">
                  <a:moveTo>
                    <a:pt x="0" y="0"/>
                  </a:moveTo>
                  <a:lnTo>
                    <a:pt x="1835" y="11"/>
                  </a:lnTo>
                  <a:cubicBezTo>
                    <a:pt x="52444" y="11"/>
                    <a:pt x="63074" y="29894"/>
                    <a:pt x="63074" y="54939"/>
                  </a:cubicBezTo>
                  <a:cubicBezTo>
                    <a:pt x="63074" y="75856"/>
                    <a:pt x="53080" y="90969"/>
                    <a:pt x="32544" y="101154"/>
                  </a:cubicBezTo>
                  <a:lnTo>
                    <a:pt x="64078" y="172388"/>
                  </a:lnTo>
                  <a:cubicBezTo>
                    <a:pt x="64738" y="173912"/>
                    <a:pt x="64586" y="175665"/>
                    <a:pt x="63697" y="177062"/>
                  </a:cubicBezTo>
                  <a:cubicBezTo>
                    <a:pt x="62783" y="178472"/>
                    <a:pt x="61246" y="179310"/>
                    <a:pt x="59556" y="179310"/>
                  </a:cubicBezTo>
                  <a:lnTo>
                    <a:pt x="36569" y="179310"/>
                  </a:lnTo>
                  <a:cubicBezTo>
                    <a:pt x="34627" y="179310"/>
                    <a:pt x="32836" y="178154"/>
                    <a:pt x="32074" y="176376"/>
                  </a:cubicBezTo>
                  <a:lnTo>
                    <a:pt x="2623" y="110108"/>
                  </a:lnTo>
                  <a:lnTo>
                    <a:pt x="0" y="110038"/>
                  </a:lnTo>
                  <a:lnTo>
                    <a:pt x="0" y="82215"/>
                  </a:lnTo>
                  <a:lnTo>
                    <a:pt x="298" y="82218"/>
                  </a:lnTo>
                  <a:cubicBezTo>
                    <a:pt x="19615" y="82028"/>
                    <a:pt x="31604" y="71754"/>
                    <a:pt x="31604" y="55472"/>
                  </a:cubicBezTo>
                  <a:cubicBezTo>
                    <a:pt x="31604" y="42455"/>
                    <a:pt x="23756" y="28535"/>
                    <a:pt x="1734" y="28535"/>
                  </a:cubicBezTo>
                  <a:lnTo>
                    <a:pt x="0" y="2853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8427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7" name="Shape 9207"/>
            <p:cNvSpPr/>
            <p:nvPr/>
          </p:nvSpPr>
          <p:spPr>
            <a:xfrm>
              <a:off x="370040" y="223640"/>
              <a:ext cx="52781" cy="81841"/>
            </a:xfrm>
            <a:custGeom>
              <a:avLst/>
              <a:gdLst/>
              <a:ahLst/>
              <a:cxnLst/>
              <a:rect l="0" t="0" r="0" b="0"/>
              <a:pathLst>
                <a:path w="52781" h="81841">
                  <a:moveTo>
                    <a:pt x="52781" y="0"/>
                  </a:moveTo>
                  <a:lnTo>
                    <a:pt x="52781" y="22519"/>
                  </a:lnTo>
                  <a:lnTo>
                    <a:pt x="47053" y="22824"/>
                  </a:lnTo>
                  <a:cubicBezTo>
                    <a:pt x="35420" y="23916"/>
                    <a:pt x="29896" y="29237"/>
                    <a:pt x="29896" y="39474"/>
                  </a:cubicBezTo>
                  <a:cubicBezTo>
                    <a:pt x="29896" y="45773"/>
                    <a:pt x="31636" y="56403"/>
                    <a:pt x="43167" y="56403"/>
                  </a:cubicBezTo>
                  <a:lnTo>
                    <a:pt x="52781" y="55234"/>
                  </a:lnTo>
                  <a:lnTo>
                    <a:pt x="52781" y="79464"/>
                  </a:lnTo>
                  <a:lnTo>
                    <a:pt x="37706" y="81841"/>
                  </a:lnTo>
                  <a:cubicBezTo>
                    <a:pt x="13754" y="81841"/>
                    <a:pt x="0" y="66715"/>
                    <a:pt x="0" y="40286"/>
                  </a:cubicBezTo>
                  <a:cubicBezTo>
                    <a:pt x="0" y="14480"/>
                    <a:pt x="12586" y="3050"/>
                    <a:pt x="43434" y="751"/>
                  </a:cubicBezTo>
                  <a:lnTo>
                    <a:pt x="5278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8427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8" name="Shape 9208"/>
            <p:cNvSpPr/>
            <p:nvPr/>
          </p:nvSpPr>
          <p:spPr>
            <a:xfrm>
              <a:off x="378447" y="170421"/>
              <a:ext cx="44374" cy="30729"/>
            </a:xfrm>
            <a:custGeom>
              <a:avLst/>
              <a:gdLst/>
              <a:ahLst/>
              <a:cxnLst/>
              <a:rect l="0" t="0" r="0" b="0"/>
              <a:pathLst>
                <a:path w="44374" h="30729">
                  <a:moveTo>
                    <a:pt x="44374" y="0"/>
                  </a:moveTo>
                  <a:lnTo>
                    <a:pt x="44374" y="28242"/>
                  </a:lnTo>
                  <a:lnTo>
                    <a:pt x="27370" y="28920"/>
                  </a:lnTo>
                  <a:cubicBezTo>
                    <a:pt x="19228" y="29453"/>
                    <a:pt x="11506" y="30107"/>
                    <a:pt x="6134" y="30590"/>
                  </a:cubicBezTo>
                  <a:cubicBezTo>
                    <a:pt x="4788" y="30729"/>
                    <a:pt x="3429" y="30297"/>
                    <a:pt x="2413" y="29396"/>
                  </a:cubicBezTo>
                  <a:cubicBezTo>
                    <a:pt x="1422" y="28532"/>
                    <a:pt x="800" y="27237"/>
                    <a:pt x="749" y="25903"/>
                  </a:cubicBezTo>
                  <a:lnTo>
                    <a:pt x="102" y="9457"/>
                  </a:lnTo>
                  <a:cubicBezTo>
                    <a:pt x="0" y="6955"/>
                    <a:pt x="1791" y="4770"/>
                    <a:pt x="4242" y="4402"/>
                  </a:cubicBezTo>
                  <a:cubicBezTo>
                    <a:pt x="9042" y="3640"/>
                    <a:pt x="17421" y="2386"/>
                    <a:pt x="26467" y="1322"/>
                  </a:cubicBezTo>
                  <a:lnTo>
                    <a:pt x="4437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8427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9" name="Shape 9209"/>
            <p:cNvSpPr/>
            <p:nvPr/>
          </p:nvSpPr>
          <p:spPr>
            <a:xfrm>
              <a:off x="202527" y="169807"/>
              <a:ext cx="58357" cy="135674"/>
            </a:xfrm>
            <a:custGeom>
              <a:avLst/>
              <a:gdLst/>
              <a:ahLst/>
              <a:cxnLst/>
              <a:rect l="0" t="0" r="0" b="0"/>
              <a:pathLst>
                <a:path w="58357" h="135674">
                  <a:moveTo>
                    <a:pt x="140" y="0"/>
                  </a:moveTo>
                  <a:cubicBezTo>
                    <a:pt x="39853" y="0"/>
                    <a:pt x="58357" y="21387"/>
                    <a:pt x="58357" y="67335"/>
                  </a:cubicBezTo>
                  <a:cubicBezTo>
                    <a:pt x="58357" y="114592"/>
                    <a:pt x="40399" y="135674"/>
                    <a:pt x="140" y="135674"/>
                  </a:cubicBezTo>
                  <a:lnTo>
                    <a:pt x="0" y="135653"/>
                  </a:lnTo>
                  <a:lnTo>
                    <a:pt x="0" y="108876"/>
                  </a:lnTo>
                  <a:lnTo>
                    <a:pt x="140" y="108902"/>
                  </a:lnTo>
                  <a:cubicBezTo>
                    <a:pt x="23597" y="108902"/>
                    <a:pt x="28219" y="93663"/>
                    <a:pt x="28219" y="67335"/>
                  </a:cubicBezTo>
                  <a:cubicBezTo>
                    <a:pt x="28219" y="38316"/>
                    <a:pt x="20332" y="27038"/>
                    <a:pt x="140" y="27038"/>
                  </a:cubicBezTo>
                  <a:lnTo>
                    <a:pt x="0" y="27061"/>
                  </a:lnTo>
                  <a:lnTo>
                    <a:pt x="0" y="21"/>
                  </a:lnTo>
                  <a:lnTo>
                    <a:pt x="14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8427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0" name="Shape 9210"/>
            <p:cNvSpPr/>
            <p:nvPr/>
          </p:nvSpPr>
          <p:spPr>
            <a:xfrm>
              <a:off x="273584" y="142845"/>
              <a:ext cx="81800" cy="162941"/>
            </a:xfrm>
            <a:custGeom>
              <a:avLst/>
              <a:gdLst/>
              <a:ahLst/>
              <a:cxnLst/>
              <a:rect l="0" t="0" r="0" b="0"/>
              <a:pathLst>
                <a:path w="81800" h="162941">
                  <a:moveTo>
                    <a:pt x="39929" y="343"/>
                  </a:moveTo>
                  <a:cubicBezTo>
                    <a:pt x="41389" y="0"/>
                    <a:pt x="42938" y="317"/>
                    <a:pt x="44120" y="1257"/>
                  </a:cubicBezTo>
                  <a:cubicBezTo>
                    <a:pt x="45314" y="2197"/>
                    <a:pt x="46038" y="3619"/>
                    <a:pt x="46038" y="5131"/>
                  </a:cubicBezTo>
                  <a:lnTo>
                    <a:pt x="46038" y="30086"/>
                  </a:lnTo>
                  <a:lnTo>
                    <a:pt x="76187" y="30086"/>
                  </a:lnTo>
                  <a:cubicBezTo>
                    <a:pt x="78930" y="30086"/>
                    <a:pt x="81102" y="32271"/>
                    <a:pt x="81102" y="34989"/>
                  </a:cubicBezTo>
                  <a:lnTo>
                    <a:pt x="81102" y="51918"/>
                  </a:lnTo>
                  <a:cubicBezTo>
                    <a:pt x="81102" y="54635"/>
                    <a:pt x="78930" y="56858"/>
                    <a:pt x="76187" y="56858"/>
                  </a:cubicBezTo>
                  <a:lnTo>
                    <a:pt x="46038" y="56858"/>
                  </a:lnTo>
                  <a:lnTo>
                    <a:pt x="46038" y="109880"/>
                  </a:lnTo>
                  <a:cubicBezTo>
                    <a:pt x="46038" y="128232"/>
                    <a:pt x="46672" y="134595"/>
                    <a:pt x="59550" y="134595"/>
                  </a:cubicBezTo>
                  <a:cubicBezTo>
                    <a:pt x="64287" y="134595"/>
                    <a:pt x="71704" y="134252"/>
                    <a:pt x="75705" y="134061"/>
                  </a:cubicBezTo>
                  <a:cubicBezTo>
                    <a:pt x="78359" y="133998"/>
                    <a:pt x="80721" y="136004"/>
                    <a:pt x="80835" y="138735"/>
                  </a:cubicBezTo>
                  <a:lnTo>
                    <a:pt x="81674" y="155042"/>
                  </a:lnTo>
                  <a:cubicBezTo>
                    <a:pt x="81800" y="157467"/>
                    <a:pt x="80086" y="159652"/>
                    <a:pt x="77686" y="160122"/>
                  </a:cubicBezTo>
                  <a:cubicBezTo>
                    <a:pt x="70790" y="161392"/>
                    <a:pt x="61316" y="162941"/>
                    <a:pt x="55385" y="162941"/>
                  </a:cubicBezTo>
                  <a:cubicBezTo>
                    <a:pt x="25489" y="162941"/>
                    <a:pt x="16396" y="151498"/>
                    <a:pt x="16396" y="114059"/>
                  </a:cubicBezTo>
                  <a:lnTo>
                    <a:pt x="16396" y="56858"/>
                  </a:lnTo>
                  <a:lnTo>
                    <a:pt x="4928" y="56858"/>
                  </a:lnTo>
                  <a:cubicBezTo>
                    <a:pt x="2210" y="56858"/>
                    <a:pt x="0" y="54635"/>
                    <a:pt x="0" y="51918"/>
                  </a:cubicBezTo>
                  <a:lnTo>
                    <a:pt x="0" y="34989"/>
                  </a:lnTo>
                  <a:cubicBezTo>
                    <a:pt x="0" y="32271"/>
                    <a:pt x="2210" y="30086"/>
                    <a:pt x="4928" y="30086"/>
                  </a:cubicBezTo>
                  <a:lnTo>
                    <a:pt x="16396" y="30086"/>
                  </a:lnTo>
                  <a:lnTo>
                    <a:pt x="16396" y="9969"/>
                  </a:lnTo>
                  <a:cubicBezTo>
                    <a:pt x="16396" y="7683"/>
                    <a:pt x="17932" y="5702"/>
                    <a:pt x="20129" y="5169"/>
                  </a:cubicBezTo>
                  <a:lnTo>
                    <a:pt x="39929" y="343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8427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1" name="Shape 9211"/>
            <p:cNvSpPr/>
            <p:nvPr/>
          </p:nvSpPr>
          <p:spPr>
            <a:xfrm>
              <a:off x="592786" y="172931"/>
              <a:ext cx="111823" cy="173990"/>
            </a:xfrm>
            <a:custGeom>
              <a:avLst/>
              <a:gdLst/>
              <a:ahLst/>
              <a:cxnLst/>
              <a:rect l="0" t="0" r="0" b="0"/>
              <a:pathLst>
                <a:path w="111823" h="173990">
                  <a:moveTo>
                    <a:pt x="5169" y="0"/>
                  </a:moveTo>
                  <a:lnTo>
                    <a:pt x="24359" y="0"/>
                  </a:lnTo>
                  <a:cubicBezTo>
                    <a:pt x="26607" y="0"/>
                    <a:pt x="28549" y="1499"/>
                    <a:pt x="29133" y="3645"/>
                  </a:cubicBezTo>
                  <a:lnTo>
                    <a:pt x="54927" y="100851"/>
                  </a:lnTo>
                  <a:lnTo>
                    <a:pt x="56909" y="100851"/>
                  </a:lnTo>
                  <a:lnTo>
                    <a:pt x="82677" y="3645"/>
                  </a:lnTo>
                  <a:cubicBezTo>
                    <a:pt x="83274" y="1499"/>
                    <a:pt x="85217" y="0"/>
                    <a:pt x="87452" y="0"/>
                  </a:cubicBezTo>
                  <a:lnTo>
                    <a:pt x="106667" y="0"/>
                  </a:lnTo>
                  <a:cubicBezTo>
                    <a:pt x="108204" y="0"/>
                    <a:pt x="109651" y="699"/>
                    <a:pt x="110553" y="1905"/>
                  </a:cubicBezTo>
                  <a:cubicBezTo>
                    <a:pt x="111480" y="3124"/>
                    <a:pt x="111823" y="4686"/>
                    <a:pt x="111430" y="6172"/>
                  </a:cubicBezTo>
                  <a:lnTo>
                    <a:pt x="107734" y="20320"/>
                  </a:lnTo>
                  <a:cubicBezTo>
                    <a:pt x="105842" y="27483"/>
                    <a:pt x="103238" y="37567"/>
                    <a:pt x="100190" y="49251"/>
                  </a:cubicBezTo>
                  <a:cubicBezTo>
                    <a:pt x="93472" y="75209"/>
                    <a:pt x="84277" y="110769"/>
                    <a:pt x="76898" y="138405"/>
                  </a:cubicBezTo>
                  <a:cubicBezTo>
                    <a:pt x="70574" y="162001"/>
                    <a:pt x="58001" y="173990"/>
                    <a:pt x="39472" y="173990"/>
                  </a:cubicBezTo>
                  <a:cubicBezTo>
                    <a:pt x="38951" y="173990"/>
                    <a:pt x="38455" y="173990"/>
                    <a:pt x="37909" y="173952"/>
                  </a:cubicBezTo>
                  <a:cubicBezTo>
                    <a:pt x="26543" y="173520"/>
                    <a:pt x="12738" y="171425"/>
                    <a:pt x="5486" y="169634"/>
                  </a:cubicBezTo>
                  <a:cubicBezTo>
                    <a:pt x="3353" y="169101"/>
                    <a:pt x="1841" y="167259"/>
                    <a:pt x="1740" y="165100"/>
                  </a:cubicBezTo>
                  <a:lnTo>
                    <a:pt x="1143" y="152235"/>
                  </a:lnTo>
                  <a:cubicBezTo>
                    <a:pt x="1067" y="150838"/>
                    <a:pt x="1625" y="149479"/>
                    <a:pt x="2641" y="148488"/>
                  </a:cubicBezTo>
                  <a:cubicBezTo>
                    <a:pt x="3607" y="147498"/>
                    <a:pt x="4966" y="146990"/>
                    <a:pt x="6350" y="147104"/>
                  </a:cubicBezTo>
                  <a:lnTo>
                    <a:pt x="30912" y="148615"/>
                  </a:lnTo>
                  <a:cubicBezTo>
                    <a:pt x="44945" y="148615"/>
                    <a:pt x="47256" y="141008"/>
                    <a:pt x="48793" y="135979"/>
                  </a:cubicBezTo>
                  <a:lnTo>
                    <a:pt x="49047" y="135153"/>
                  </a:lnTo>
                  <a:cubicBezTo>
                    <a:pt x="49593" y="133490"/>
                    <a:pt x="50114" y="131534"/>
                    <a:pt x="50584" y="129718"/>
                  </a:cubicBezTo>
                  <a:lnTo>
                    <a:pt x="45085" y="129718"/>
                  </a:lnTo>
                  <a:cubicBezTo>
                    <a:pt x="35179" y="129718"/>
                    <a:pt x="30188" y="120561"/>
                    <a:pt x="28765" y="115151"/>
                  </a:cubicBezTo>
                  <a:lnTo>
                    <a:pt x="381" y="6147"/>
                  </a:lnTo>
                  <a:cubicBezTo>
                    <a:pt x="0" y="4686"/>
                    <a:pt x="330" y="3124"/>
                    <a:pt x="1244" y="1905"/>
                  </a:cubicBezTo>
                  <a:cubicBezTo>
                    <a:pt x="2197" y="699"/>
                    <a:pt x="3632" y="0"/>
                    <a:pt x="516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8427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2" name="Shape 9212"/>
            <p:cNvSpPr/>
            <p:nvPr/>
          </p:nvSpPr>
          <p:spPr>
            <a:xfrm>
              <a:off x="507860" y="171813"/>
              <a:ext cx="68910" cy="130835"/>
            </a:xfrm>
            <a:custGeom>
              <a:avLst/>
              <a:gdLst/>
              <a:ahLst/>
              <a:cxnLst/>
              <a:rect l="0" t="0" r="0" b="0"/>
              <a:pathLst>
                <a:path w="68910" h="130835">
                  <a:moveTo>
                    <a:pt x="63665" y="127"/>
                  </a:moveTo>
                  <a:cubicBezTo>
                    <a:pt x="65011" y="0"/>
                    <a:pt x="66370" y="508"/>
                    <a:pt x="67348" y="1473"/>
                  </a:cubicBezTo>
                  <a:cubicBezTo>
                    <a:pt x="68364" y="2388"/>
                    <a:pt x="68910" y="3670"/>
                    <a:pt x="68910" y="5029"/>
                  </a:cubicBezTo>
                  <a:lnTo>
                    <a:pt x="68910" y="22606"/>
                  </a:lnTo>
                  <a:cubicBezTo>
                    <a:pt x="68910" y="25159"/>
                    <a:pt x="66954" y="27280"/>
                    <a:pt x="64414" y="27508"/>
                  </a:cubicBezTo>
                  <a:cubicBezTo>
                    <a:pt x="47955" y="28956"/>
                    <a:pt x="34137" y="39332"/>
                    <a:pt x="29667" y="43053"/>
                  </a:cubicBezTo>
                  <a:lnTo>
                    <a:pt x="29667" y="125908"/>
                  </a:lnTo>
                  <a:cubicBezTo>
                    <a:pt x="29667" y="128638"/>
                    <a:pt x="27457" y="130835"/>
                    <a:pt x="24727" y="130835"/>
                  </a:cubicBezTo>
                  <a:lnTo>
                    <a:pt x="4940" y="130835"/>
                  </a:lnTo>
                  <a:cubicBezTo>
                    <a:pt x="2210" y="130835"/>
                    <a:pt x="0" y="128638"/>
                    <a:pt x="0" y="125908"/>
                  </a:cubicBezTo>
                  <a:lnTo>
                    <a:pt x="0" y="6020"/>
                  </a:lnTo>
                  <a:cubicBezTo>
                    <a:pt x="0" y="3302"/>
                    <a:pt x="2210" y="1118"/>
                    <a:pt x="4940" y="1118"/>
                  </a:cubicBezTo>
                  <a:lnTo>
                    <a:pt x="24727" y="1118"/>
                  </a:lnTo>
                  <a:cubicBezTo>
                    <a:pt x="27457" y="1118"/>
                    <a:pt x="29667" y="3302"/>
                    <a:pt x="29667" y="6020"/>
                  </a:cubicBezTo>
                  <a:lnTo>
                    <a:pt x="29667" y="14084"/>
                  </a:lnTo>
                  <a:cubicBezTo>
                    <a:pt x="37693" y="8395"/>
                    <a:pt x="50584" y="914"/>
                    <a:pt x="63665" y="127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8427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3" name="Shape 9213"/>
            <p:cNvSpPr/>
            <p:nvPr/>
          </p:nvSpPr>
          <p:spPr>
            <a:xfrm>
              <a:off x="422821" y="169807"/>
              <a:ext cx="52527" cy="135014"/>
            </a:xfrm>
            <a:custGeom>
              <a:avLst/>
              <a:gdLst/>
              <a:ahLst/>
              <a:cxnLst/>
              <a:rect l="0" t="0" r="0" b="0"/>
              <a:pathLst>
                <a:path w="52527" h="135014">
                  <a:moveTo>
                    <a:pt x="8318" y="0"/>
                  </a:moveTo>
                  <a:cubicBezTo>
                    <a:pt x="38481" y="0"/>
                    <a:pt x="52527" y="13970"/>
                    <a:pt x="52527" y="43917"/>
                  </a:cubicBezTo>
                  <a:lnTo>
                    <a:pt x="52527" y="129934"/>
                  </a:lnTo>
                  <a:cubicBezTo>
                    <a:pt x="52527" y="131369"/>
                    <a:pt x="51892" y="132728"/>
                    <a:pt x="50838" y="133655"/>
                  </a:cubicBezTo>
                  <a:cubicBezTo>
                    <a:pt x="49733" y="134595"/>
                    <a:pt x="48311" y="135014"/>
                    <a:pt x="46913" y="134810"/>
                  </a:cubicBezTo>
                  <a:cubicBezTo>
                    <a:pt x="36842" y="133401"/>
                    <a:pt x="32055" y="130251"/>
                    <a:pt x="27292" y="126606"/>
                  </a:cubicBezTo>
                  <a:cubicBezTo>
                    <a:pt x="27191" y="126644"/>
                    <a:pt x="21574" y="128911"/>
                    <a:pt x="13495" y="131169"/>
                  </a:cubicBezTo>
                  <a:lnTo>
                    <a:pt x="0" y="133297"/>
                  </a:lnTo>
                  <a:lnTo>
                    <a:pt x="0" y="109067"/>
                  </a:lnTo>
                  <a:lnTo>
                    <a:pt x="11693" y="107645"/>
                  </a:lnTo>
                  <a:cubicBezTo>
                    <a:pt x="18081" y="106347"/>
                    <a:pt x="22783" y="105042"/>
                    <a:pt x="22885" y="105016"/>
                  </a:cubicBezTo>
                  <a:lnTo>
                    <a:pt x="22885" y="75133"/>
                  </a:lnTo>
                  <a:lnTo>
                    <a:pt x="0" y="76352"/>
                  </a:lnTo>
                  <a:lnTo>
                    <a:pt x="0" y="53833"/>
                  </a:lnTo>
                  <a:lnTo>
                    <a:pt x="22885" y="51994"/>
                  </a:lnTo>
                  <a:lnTo>
                    <a:pt x="22885" y="44171"/>
                  </a:lnTo>
                  <a:cubicBezTo>
                    <a:pt x="22885" y="34277"/>
                    <a:pt x="17005" y="28588"/>
                    <a:pt x="6756" y="28588"/>
                  </a:cubicBezTo>
                  <a:lnTo>
                    <a:pt x="0" y="28857"/>
                  </a:lnTo>
                  <a:lnTo>
                    <a:pt x="0" y="614"/>
                  </a:lnTo>
                  <a:lnTo>
                    <a:pt x="831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8427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4" name="Shape 9214"/>
            <p:cNvSpPr/>
            <p:nvPr/>
          </p:nvSpPr>
          <p:spPr>
            <a:xfrm>
              <a:off x="841176" y="323638"/>
              <a:ext cx="4318" cy="7705"/>
            </a:xfrm>
            <a:custGeom>
              <a:avLst/>
              <a:gdLst/>
              <a:ahLst/>
              <a:cxnLst/>
              <a:rect l="0" t="0" r="0" b="0"/>
              <a:pathLst>
                <a:path w="4318" h="7705">
                  <a:moveTo>
                    <a:pt x="4318" y="0"/>
                  </a:moveTo>
                  <a:lnTo>
                    <a:pt x="4318" y="7159"/>
                  </a:lnTo>
                  <a:lnTo>
                    <a:pt x="3531" y="7705"/>
                  </a:lnTo>
                  <a:cubicBezTo>
                    <a:pt x="2388" y="6029"/>
                    <a:pt x="1080" y="4543"/>
                    <a:pt x="0" y="2930"/>
                  </a:cubicBezTo>
                  <a:lnTo>
                    <a:pt x="431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5" name="Shape 9215"/>
            <p:cNvSpPr/>
            <p:nvPr/>
          </p:nvSpPr>
          <p:spPr>
            <a:xfrm>
              <a:off x="834191" y="307769"/>
              <a:ext cx="11303" cy="12029"/>
            </a:xfrm>
            <a:custGeom>
              <a:avLst/>
              <a:gdLst/>
              <a:ahLst/>
              <a:cxnLst/>
              <a:rect l="0" t="0" r="0" b="0"/>
              <a:pathLst>
                <a:path w="11303" h="12029">
                  <a:moveTo>
                    <a:pt x="11303" y="0"/>
                  </a:moveTo>
                  <a:lnTo>
                    <a:pt x="11303" y="7139"/>
                  </a:lnTo>
                  <a:lnTo>
                    <a:pt x="2934" y="12029"/>
                  </a:lnTo>
                  <a:cubicBezTo>
                    <a:pt x="1841" y="10366"/>
                    <a:pt x="889" y="8334"/>
                    <a:pt x="0" y="6607"/>
                  </a:cubicBezTo>
                  <a:lnTo>
                    <a:pt x="113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6" name="Shape 9216"/>
            <p:cNvSpPr/>
            <p:nvPr/>
          </p:nvSpPr>
          <p:spPr>
            <a:xfrm>
              <a:off x="759616" y="61125"/>
              <a:ext cx="85878" cy="334035"/>
            </a:xfrm>
            <a:custGeom>
              <a:avLst/>
              <a:gdLst/>
              <a:ahLst/>
              <a:cxnLst/>
              <a:rect l="0" t="0" r="0" b="0"/>
              <a:pathLst>
                <a:path w="85878" h="334035">
                  <a:moveTo>
                    <a:pt x="73152" y="0"/>
                  </a:moveTo>
                  <a:lnTo>
                    <a:pt x="73660" y="89"/>
                  </a:lnTo>
                  <a:lnTo>
                    <a:pt x="85878" y="5194"/>
                  </a:lnTo>
                  <a:lnTo>
                    <a:pt x="85878" y="57075"/>
                  </a:lnTo>
                  <a:lnTo>
                    <a:pt x="70030" y="78650"/>
                  </a:lnTo>
                  <a:cubicBezTo>
                    <a:pt x="49473" y="115350"/>
                    <a:pt x="41405" y="161173"/>
                    <a:pt x="51854" y="207759"/>
                  </a:cubicBezTo>
                  <a:cubicBezTo>
                    <a:pt x="52616" y="210731"/>
                    <a:pt x="54978" y="212916"/>
                    <a:pt x="58547" y="211900"/>
                  </a:cubicBezTo>
                  <a:lnTo>
                    <a:pt x="85535" y="204064"/>
                  </a:lnTo>
                  <a:lnTo>
                    <a:pt x="85878" y="203543"/>
                  </a:lnTo>
                  <a:lnTo>
                    <a:pt x="85878" y="218480"/>
                  </a:lnTo>
                  <a:lnTo>
                    <a:pt x="62954" y="226352"/>
                  </a:lnTo>
                  <a:cubicBezTo>
                    <a:pt x="60033" y="227406"/>
                    <a:pt x="58281" y="229997"/>
                    <a:pt x="59817" y="233731"/>
                  </a:cubicBezTo>
                  <a:cubicBezTo>
                    <a:pt x="64772" y="246380"/>
                    <a:pt x="71110" y="258332"/>
                    <a:pt x="78641" y="269403"/>
                  </a:cubicBezTo>
                  <a:lnTo>
                    <a:pt x="85878" y="277866"/>
                  </a:lnTo>
                  <a:lnTo>
                    <a:pt x="85878" y="328898"/>
                  </a:lnTo>
                  <a:lnTo>
                    <a:pt x="73876" y="333858"/>
                  </a:lnTo>
                  <a:lnTo>
                    <a:pt x="73317" y="334035"/>
                  </a:lnTo>
                  <a:lnTo>
                    <a:pt x="72708" y="333642"/>
                  </a:lnTo>
                  <a:cubicBezTo>
                    <a:pt x="69367" y="330937"/>
                    <a:pt x="65050" y="326581"/>
                    <a:pt x="62344" y="323164"/>
                  </a:cubicBezTo>
                  <a:lnTo>
                    <a:pt x="61976" y="322567"/>
                  </a:lnTo>
                  <a:lnTo>
                    <a:pt x="62141" y="321996"/>
                  </a:lnTo>
                  <a:cubicBezTo>
                    <a:pt x="65050" y="310947"/>
                    <a:pt x="71615" y="299669"/>
                    <a:pt x="80150" y="290906"/>
                  </a:cubicBezTo>
                  <a:cubicBezTo>
                    <a:pt x="79172" y="289573"/>
                    <a:pt x="71818" y="280048"/>
                    <a:pt x="70777" y="278613"/>
                  </a:cubicBezTo>
                  <a:cubicBezTo>
                    <a:pt x="59931" y="284683"/>
                    <a:pt x="47270" y="288201"/>
                    <a:pt x="36017" y="287909"/>
                  </a:cubicBezTo>
                  <a:lnTo>
                    <a:pt x="35420" y="287909"/>
                  </a:lnTo>
                  <a:lnTo>
                    <a:pt x="35039" y="287528"/>
                  </a:lnTo>
                  <a:cubicBezTo>
                    <a:pt x="32410" y="284048"/>
                    <a:pt x="29261" y="278498"/>
                    <a:pt x="27572" y="274561"/>
                  </a:cubicBezTo>
                  <a:lnTo>
                    <a:pt x="27318" y="273964"/>
                  </a:lnTo>
                  <a:lnTo>
                    <a:pt x="27572" y="273444"/>
                  </a:lnTo>
                  <a:cubicBezTo>
                    <a:pt x="33236" y="263538"/>
                    <a:pt x="42482" y="254394"/>
                    <a:pt x="53035" y="248056"/>
                  </a:cubicBezTo>
                  <a:cubicBezTo>
                    <a:pt x="52350" y="246431"/>
                    <a:pt x="47854" y="235788"/>
                    <a:pt x="47092" y="234290"/>
                  </a:cubicBezTo>
                  <a:cubicBezTo>
                    <a:pt x="35090" y="237274"/>
                    <a:pt x="22035" y="237363"/>
                    <a:pt x="11049" y="234290"/>
                  </a:cubicBezTo>
                  <a:lnTo>
                    <a:pt x="10528" y="234112"/>
                  </a:lnTo>
                  <a:lnTo>
                    <a:pt x="10198" y="233617"/>
                  </a:lnTo>
                  <a:cubicBezTo>
                    <a:pt x="8712" y="229921"/>
                    <a:pt x="7087" y="223685"/>
                    <a:pt x="6414" y="219304"/>
                  </a:cubicBezTo>
                  <a:lnTo>
                    <a:pt x="6286" y="218618"/>
                  </a:lnTo>
                  <a:lnTo>
                    <a:pt x="6693" y="218097"/>
                  </a:lnTo>
                  <a:cubicBezTo>
                    <a:pt x="14681" y="209956"/>
                    <a:pt x="25908" y="203518"/>
                    <a:pt x="37922" y="199949"/>
                  </a:cubicBezTo>
                  <a:cubicBezTo>
                    <a:pt x="37783" y="198272"/>
                    <a:pt x="36017" y="186169"/>
                    <a:pt x="35852" y="184493"/>
                  </a:cubicBezTo>
                  <a:cubicBezTo>
                    <a:pt x="23304" y="184328"/>
                    <a:pt x="10706" y="181089"/>
                    <a:pt x="889" y="175260"/>
                  </a:cubicBezTo>
                  <a:lnTo>
                    <a:pt x="407" y="174943"/>
                  </a:lnTo>
                  <a:lnTo>
                    <a:pt x="356" y="174257"/>
                  </a:lnTo>
                  <a:cubicBezTo>
                    <a:pt x="89" y="172225"/>
                    <a:pt x="0" y="169570"/>
                    <a:pt x="0" y="166878"/>
                  </a:cubicBezTo>
                  <a:cubicBezTo>
                    <a:pt x="0" y="164236"/>
                    <a:pt x="89" y="161658"/>
                    <a:pt x="356" y="159461"/>
                  </a:cubicBezTo>
                  <a:lnTo>
                    <a:pt x="407" y="158788"/>
                  </a:lnTo>
                  <a:lnTo>
                    <a:pt x="889" y="158521"/>
                  </a:lnTo>
                  <a:cubicBezTo>
                    <a:pt x="10706" y="152743"/>
                    <a:pt x="23304" y="149390"/>
                    <a:pt x="35852" y="149200"/>
                  </a:cubicBezTo>
                  <a:cubicBezTo>
                    <a:pt x="36106" y="147549"/>
                    <a:pt x="37592" y="135776"/>
                    <a:pt x="37783" y="134188"/>
                  </a:cubicBezTo>
                  <a:cubicBezTo>
                    <a:pt x="25908" y="130785"/>
                    <a:pt x="14567" y="124282"/>
                    <a:pt x="6515" y="116167"/>
                  </a:cubicBezTo>
                  <a:lnTo>
                    <a:pt x="6185" y="115773"/>
                  </a:lnTo>
                  <a:lnTo>
                    <a:pt x="6286" y="115138"/>
                  </a:lnTo>
                  <a:cubicBezTo>
                    <a:pt x="6807" y="110617"/>
                    <a:pt x="8522" y="104572"/>
                    <a:pt x="10198" y="100813"/>
                  </a:cubicBezTo>
                  <a:lnTo>
                    <a:pt x="10389" y="100267"/>
                  </a:lnTo>
                  <a:lnTo>
                    <a:pt x="10973" y="100101"/>
                  </a:lnTo>
                  <a:cubicBezTo>
                    <a:pt x="21819" y="96901"/>
                    <a:pt x="34938" y="96990"/>
                    <a:pt x="46990" y="99949"/>
                  </a:cubicBezTo>
                  <a:cubicBezTo>
                    <a:pt x="47663" y="98489"/>
                    <a:pt x="52057" y="87871"/>
                    <a:pt x="52718" y="86284"/>
                  </a:cubicBezTo>
                  <a:cubicBezTo>
                    <a:pt x="42075" y="79845"/>
                    <a:pt x="32728" y="70676"/>
                    <a:pt x="27178" y="60795"/>
                  </a:cubicBezTo>
                  <a:lnTo>
                    <a:pt x="26899" y="60160"/>
                  </a:lnTo>
                  <a:lnTo>
                    <a:pt x="27178" y="59563"/>
                  </a:lnTo>
                  <a:cubicBezTo>
                    <a:pt x="28931" y="55601"/>
                    <a:pt x="32067" y="50216"/>
                    <a:pt x="34531" y="46850"/>
                  </a:cubicBezTo>
                  <a:lnTo>
                    <a:pt x="34938" y="46342"/>
                  </a:lnTo>
                  <a:lnTo>
                    <a:pt x="35611" y="46342"/>
                  </a:lnTo>
                  <a:cubicBezTo>
                    <a:pt x="46990" y="46177"/>
                    <a:pt x="59538" y="49657"/>
                    <a:pt x="70358" y="55651"/>
                  </a:cubicBezTo>
                  <a:cubicBezTo>
                    <a:pt x="71374" y="54445"/>
                    <a:pt x="78765" y="44450"/>
                    <a:pt x="79769" y="43129"/>
                  </a:cubicBezTo>
                  <a:cubicBezTo>
                    <a:pt x="71171" y="34176"/>
                    <a:pt x="64681" y="22962"/>
                    <a:pt x="61862" y="11849"/>
                  </a:cubicBezTo>
                  <a:lnTo>
                    <a:pt x="61747" y="11367"/>
                  </a:lnTo>
                  <a:lnTo>
                    <a:pt x="61976" y="10884"/>
                  </a:lnTo>
                  <a:cubicBezTo>
                    <a:pt x="64732" y="7429"/>
                    <a:pt x="69291" y="2959"/>
                    <a:pt x="72619" y="330"/>
                  </a:cubicBezTo>
                  <a:lnTo>
                    <a:pt x="7315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7" name="Shape 9217"/>
            <p:cNvSpPr/>
            <p:nvPr/>
          </p:nvSpPr>
          <p:spPr>
            <a:xfrm>
              <a:off x="889207" y="350609"/>
              <a:ext cx="18964" cy="35090"/>
            </a:xfrm>
            <a:custGeom>
              <a:avLst/>
              <a:gdLst/>
              <a:ahLst/>
              <a:cxnLst/>
              <a:rect l="0" t="0" r="0" b="0"/>
              <a:pathLst>
                <a:path w="18964" h="35090">
                  <a:moveTo>
                    <a:pt x="16294" y="0"/>
                  </a:moveTo>
                  <a:lnTo>
                    <a:pt x="18964" y="1623"/>
                  </a:lnTo>
                  <a:lnTo>
                    <a:pt x="18964" y="8281"/>
                  </a:lnTo>
                  <a:lnTo>
                    <a:pt x="18174" y="7861"/>
                  </a:lnTo>
                  <a:lnTo>
                    <a:pt x="14580" y="12878"/>
                  </a:lnTo>
                  <a:lnTo>
                    <a:pt x="18964" y="15470"/>
                  </a:lnTo>
                  <a:lnTo>
                    <a:pt x="18964" y="21017"/>
                  </a:lnTo>
                  <a:lnTo>
                    <a:pt x="12103" y="16891"/>
                  </a:lnTo>
                  <a:lnTo>
                    <a:pt x="7658" y="23127"/>
                  </a:lnTo>
                  <a:lnTo>
                    <a:pt x="18964" y="29790"/>
                  </a:lnTo>
                  <a:lnTo>
                    <a:pt x="18964" y="33823"/>
                  </a:lnTo>
                  <a:lnTo>
                    <a:pt x="18174" y="35090"/>
                  </a:lnTo>
                  <a:cubicBezTo>
                    <a:pt x="11824" y="31432"/>
                    <a:pt x="6172" y="28016"/>
                    <a:pt x="0" y="23927"/>
                  </a:cubicBezTo>
                  <a:lnTo>
                    <a:pt x="1629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8" name="Shape 9218"/>
            <p:cNvSpPr/>
            <p:nvPr/>
          </p:nvSpPr>
          <p:spPr>
            <a:xfrm>
              <a:off x="845494" y="338991"/>
              <a:ext cx="62677" cy="91069"/>
            </a:xfrm>
            <a:custGeom>
              <a:avLst/>
              <a:gdLst/>
              <a:ahLst/>
              <a:cxnLst/>
              <a:rect l="0" t="0" r="0" b="0"/>
              <a:pathLst>
                <a:path w="62677" h="91069">
                  <a:moveTo>
                    <a:pt x="0" y="0"/>
                  </a:moveTo>
                  <a:lnTo>
                    <a:pt x="18747" y="21925"/>
                  </a:lnTo>
                  <a:cubicBezTo>
                    <a:pt x="28476" y="31052"/>
                    <a:pt x="39208" y="39115"/>
                    <a:pt x="50757" y="45932"/>
                  </a:cubicBezTo>
                  <a:lnTo>
                    <a:pt x="62677" y="51270"/>
                  </a:lnTo>
                  <a:lnTo>
                    <a:pt x="62677" y="65311"/>
                  </a:lnTo>
                  <a:lnTo>
                    <a:pt x="62344" y="65173"/>
                  </a:lnTo>
                  <a:cubicBezTo>
                    <a:pt x="55905" y="75943"/>
                    <a:pt x="46596" y="85316"/>
                    <a:pt x="36766" y="90777"/>
                  </a:cubicBezTo>
                  <a:lnTo>
                    <a:pt x="36245" y="91069"/>
                  </a:lnTo>
                  <a:lnTo>
                    <a:pt x="35623" y="90904"/>
                  </a:lnTo>
                  <a:cubicBezTo>
                    <a:pt x="31547" y="89075"/>
                    <a:pt x="26200" y="86001"/>
                    <a:pt x="22733" y="83411"/>
                  </a:cubicBezTo>
                  <a:lnTo>
                    <a:pt x="22301" y="82979"/>
                  </a:lnTo>
                  <a:lnTo>
                    <a:pt x="22301" y="81810"/>
                  </a:lnTo>
                  <a:cubicBezTo>
                    <a:pt x="22301" y="70622"/>
                    <a:pt x="25717" y="58303"/>
                    <a:pt x="31547" y="47520"/>
                  </a:cubicBezTo>
                  <a:cubicBezTo>
                    <a:pt x="30264" y="46517"/>
                    <a:pt x="20536" y="39126"/>
                    <a:pt x="19202" y="38135"/>
                  </a:cubicBezTo>
                  <a:cubicBezTo>
                    <a:pt x="14751" y="42421"/>
                    <a:pt x="9690" y="46184"/>
                    <a:pt x="4372" y="49225"/>
                  </a:cubicBezTo>
                  <a:lnTo>
                    <a:pt x="0" y="5103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9" name="Shape 9219"/>
            <p:cNvSpPr/>
            <p:nvPr/>
          </p:nvSpPr>
          <p:spPr>
            <a:xfrm>
              <a:off x="869484" y="331254"/>
              <a:ext cx="30353" cy="31750"/>
            </a:xfrm>
            <a:custGeom>
              <a:avLst/>
              <a:gdLst/>
              <a:ahLst/>
              <a:cxnLst/>
              <a:rect l="0" t="0" r="0" b="0"/>
              <a:pathLst>
                <a:path w="30353" h="31750">
                  <a:moveTo>
                    <a:pt x="12446" y="0"/>
                  </a:moveTo>
                  <a:cubicBezTo>
                    <a:pt x="18453" y="5677"/>
                    <a:pt x="23737" y="10071"/>
                    <a:pt x="30353" y="15405"/>
                  </a:cubicBezTo>
                  <a:lnTo>
                    <a:pt x="27318" y="19291"/>
                  </a:lnTo>
                  <a:cubicBezTo>
                    <a:pt x="24905" y="17399"/>
                    <a:pt x="22416" y="15583"/>
                    <a:pt x="19990" y="13665"/>
                  </a:cubicBezTo>
                  <a:lnTo>
                    <a:pt x="4750" y="31750"/>
                  </a:lnTo>
                  <a:lnTo>
                    <a:pt x="0" y="27635"/>
                  </a:lnTo>
                  <a:lnTo>
                    <a:pt x="15761" y="10071"/>
                  </a:lnTo>
                  <a:cubicBezTo>
                    <a:pt x="13259" y="7760"/>
                    <a:pt x="11354" y="5677"/>
                    <a:pt x="8941" y="3531"/>
                  </a:cubicBezTo>
                  <a:lnTo>
                    <a:pt x="1244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20" name="Shape 9220"/>
            <p:cNvSpPr/>
            <p:nvPr/>
          </p:nvSpPr>
          <p:spPr>
            <a:xfrm>
              <a:off x="845494" y="310274"/>
              <a:ext cx="33109" cy="35751"/>
            </a:xfrm>
            <a:custGeom>
              <a:avLst/>
              <a:gdLst/>
              <a:ahLst/>
              <a:cxnLst/>
              <a:rect l="0" t="0" r="0" b="0"/>
              <a:pathLst>
                <a:path w="33109" h="35751">
                  <a:moveTo>
                    <a:pt x="19698" y="0"/>
                  </a:moveTo>
                  <a:cubicBezTo>
                    <a:pt x="20967" y="1575"/>
                    <a:pt x="21526" y="2756"/>
                    <a:pt x="22733" y="4458"/>
                  </a:cubicBezTo>
                  <a:lnTo>
                    <a:pt x="15900" y="24295"/>
                  </a:lnTo>
                  <a:lnTo>
                    <a:pt x="29299" y="12713"/>
                  </a:lnTo>
                  <a:cubicBezTo>
                    <a:pt x="30391" y="14211"/>
                    <a:pt x="31877" y="15380"/>
                    <a:pt x="33109" y="16701"/>
                  </a:cubicBezTo>
                  <a:lnTo>
                    <a:pt x="10896" y="35751"/>
                  </a:lnTo>
                  <a:cubicBezTo>
                    <a:pt x="9233" y="34392"/>
                    <a:pt x="8051" y="32372"/>
                    <a:pt x="6883" y="31051"/>
                  </a:cubicBezTo>
                  <a:lnTo>
                    <a:pt x="13652" y="11062"/>
                  </a:lnTo>
                  <a:lnTo>
                    <a:pt x="0" y="20524"/>
                  </a:lnTo>
                  <a:lnTo>
                    <a:pt x="0" y="13364"/>
                  </a:lnTo>
                  <a:lnTo>
                    <a:pt x="1969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21" name="Shape 9221"/>
            <p:cNvSpPr/>
            <p:nvPr/>
          </p:nvSpPr>
          <p:spPr>
            <a:xfrm>
              <a:off x="845494" y="299923"/>
              <a:ext cx="16408" cy="14985"/>
            </a:xfrm>
            <a:custGeom>
              <a:avLst/>
              <a:gdLst/>
              <a:ahLst/>
              <a:cxnLst/>
              <a:rect l="0" t="0" r="0" b="0"/>
              <a:pathLst>
                <a:path w="16408" h="14985">
                  <a:moveTo>
                    <a:pt x="13424" y="0"/>
                  </a:moveTo>
                  <a:cubicBezTo>
                    <a:pt x="14516" y="2057"/>
                    <a:pt x="15189" y="3226"/>
                    <a:pt x="16408" y="5397"/>
                  </a:cubicBezTo>
                  <a:lnTo>
                    <a:pt x="0" y="14985"/>
                  </a:lnTo>
                  <a:lnTo>
                    <a:pt x="0" y="7846"/>
                  </a:lnTo>
                  <a:lnTo>
                    <a:pt x="1342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22" name="Shape 9222"/>
            <p:cNvSpPr/>
            <p:nvPr/>
          </p:nvSpPr>
          <p:spPr>
            <a:xfrm>
              <a:off x="894884" y="71234"/>
              <a:ext cx="13287" cy="31004"/>
            </a:xfrm>
            <a:custGeom>
              <a:avLst/>
              <a:gdLst/>
              <a:ahLst/>
              <a:cxnLst/>
              <a:rect l="0" t="0" r="0" b="0"/>
              <a:pathLst>
                <a:path w="13287" h="31004">
                  <a:moveTo>
                    <a:pt x="13056" y="0"/>
                  </a:moveTo>
                  <a:lnTo>
                    <a:pt x="13287" y="50"/>
                  </a:lnTo>
                  <a:lnTo>
                    <a:pt x="13287" y="5825"/>
                  </a:lnTo>
                  <a:lnTo>
                    <a:pt x="7912" y="8801"/>
                  </a:lnTo>
                  <a:lnTo>
                    <a:pt x="8699" y="10160"/>
                  </a:lnTo>
                  <a:lnTo>
                    <a:pt x="11621" y="15202"/>
                  </a:lnTo>
                  <a:lnTo>
                    <a:pt x="13287" y="14327"/>
                  </a:lnTo>
                  <a:lnTo>
                    <a:pt x="13287" y="31004"/>
                  </a:lnTo>
                  <a:lnTo>
                    <a:pt x="1600" y="10160"/>
                  </a:lnTo>
                  <a:lnTo>
                    <a:pt x="0" y="7290"/>
                  </a:lnTo>
                  <a:cubicBezTo>
                    <a:pt x="4191" y="4636"/>
                    <a:pt x="8699" y="2324"/>
                    <a:pt x="1305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23" name="Shape 9223"/>
            <p:cNvSpPr/>
            <p:nvPr/>
          </p:nvSpPr>
          <p:spPr>
            <a:xfrm>
              <a:off x="839881" y="26911"/>
              <a:ext cx="68290" cy="319091"/>
            </a:xfrm>
            <a:custGeom>
              <a:avLst/>
              <a:gdLst/>
              <a:ahLst/>
              <a:cxnLst/>
              <a:rect l="0" t="0" r="0" b="0"/>
              <a:pathLst>
                <a:path w="68290" h="319091">
                  <a:moveTo>
                    <a:pt x="40399" y="0"/>
                  </a:moveTo>
                  <a:lnTo>
                    <a:pt x="41072" y="292"/>
                  </a:lnTo>
                  <a:cubicBezTo>
                    <a:pt x="50864" y="5829"/>
                    <a:pt x="60071" y="15100"/>
                    <a:pt x="66510" y="25705"/>
                  </a:cubicBezTo>
                  <a:lnTo>
                    <a:pt x="68290" y="24954"/>
                  </a:lnTo>
                  <a:lnTo>
                    <a:pt x="68290" y="40925"/>
                  </a:lnTo>
                  <a:lnTo>
                    <a:pt x="35192" y="59423"/>
                  </a:lnTo>
                  <a:cubicBezTo>
                    <a:pt x="31140" y="62725"/>
                    <a:pt x="31331" y="65913"/>
                    <a:pt x="33426" y="68224"/>
                  </a:cubicBezTo>
                  <a:lnTo>
                    <a:pt x="52210" y="89141"/>
                  </a:lnTo>
                  <a:cubicBezTo>
                    <a:pt x="54826" y="91973"/>
                    <a:pt x="57722" y="91618"/>
                    <a:pt x="61519" y="88659"/>
                  </a:cubicBezTo>
                  <a:lnTo>
                    <a:pt x="68290" y="84972"/>
                  </a:lnTo>
                  <a:lnTo>
                    <a:pt x="68290" y="101524"/>
                  </a:lnTo>
                  <a:lnTo>
                    <a:pt x="49593" y="116523"/>
                  </a:lnTo>
                  <a:cubicBezTo>
                    <a:pt x="47828" y="118516"/>
                    <a:pt x="47015" y="120193"/>
                    <a:pt x="47422" y="121539"/>
                  </a:cubicBezTo>
                  <a:cubicBezTo>
                    <a:pt x="47689" y="123660"/>
                    <a:pt x="50102" y="124739"/>
                    <a:pt x="52210" y="125730"/>
                  </a:cubicBezTo>
                  <a:lnTo>
                    <a:pt x="68290" y="133543"/>
                  </a:lnTo>
                  <a:lnTo>
                    <a:pt x="68290" y="179075"/>
                  </a:lnTo>
                  <a:lnTo>
                    <a:pt x="34696" y="156197"/>
                  </a:lnTo>
                  <a:cubicBezTo>
                    <a:pt x="32626" y="154851"/>
                    <a:pt x="30429" y="153327"/>
                    <a:pt x="28626" y="154127"/>
                  </a:cubicBezTo>
                  <a:cubicBezTo>
                    <a:pt x="27153" y="154572"/>
                    <a:pt x="26073" y="156108"/>
                    <a:pt x="25311" y="158610"/>
                  </a:cubicBezTo>
                  <a:cubicBezTo>
                    <a:pt x="16510" y="188824"/>
                    <a:pt x="16510" y="214440"/>
                    <a:pt x="25311" y="244259"/>
                  </a:cubicBezTo>
                  <a:cubicBezTo>
                    <a:pt x="25908" y="246202"/>
                    <a:pt x="26581" y="248133"/>
                    <a:pt x="28346" y="248628"/>
                  </a:cubicBezTo>
                  <a:cubicBezTo>
                    <a:pt x="29782" y="249225"/>
                    <a:pt x="31915" y="248628"/>
                    <a:pt x="34696" y="246710"/>
                  </a:cubicBezTo>
                  <a:lnTo>
                    <a:pt x="68290" y="223825"/>
                  </a:lnTo>
                  <a:lnTo>
                    <a:pt x="68290" y="270104"/>
                  </a:lnTo>
                  <a:lnTo>
                    <a:pt x="53340" y="277381"/>
                  </a:lnTo>
                  <a:cubicBezTo>
                    <a:pt x="51130" y="278409"/>
                    <a:pt x="48743" y="279578"/>
                    <a:pt x="48413" y="281648"/>
                  </a:cubicBezTo>
                  <a:cubicBezTo>
                    <a:pt x="48413" y="281775"/>
                    <a:pt x="48336" y="282042"/>
                    <a:pt x="48336" y="282232"/>
                  </a:cubicBezTo>
                  <a:cubicBezTo>
                    <a:pt x="48336" y="283426"/>
                    <a:pt x="49149" y="284937"/>
                    <a:pt x="50686" y="286525"/>
                  </a:cubicBezTo>
                  <a:lnTo>
                    <a:pt x="68290" y="300718"/>
                  </a:lnTo>
                  <a:lnTo>
                    <a:pt x="68290" y="319091"/>
                  </a:lnTo>
                  <a:lnTo>
                    <a:pt x="67986" y="318943"/>
                  </a:lnTo>
                  <a:cubicBezTo>
                    <a:pt x="45047" y="303219"/>
                    <a:pt x="26867" y="280943"/>
                    <a:pt x="16408" y="254737"/>
                  </a:cubicBezTo>
                  <a:cubicBezTo>
                    <a:pt x="14846" y="250787"/>
                    <a:pt x="11049" y="250787"/>
                    <a:pt x="9614" y="251320"/>
                  </a:cubicBezTo>
                  <a:lnTo>
                    <a:pt x="5614" y="252694"/>
                  </a:lnTo>
                  <a:lnTo>
                    <a:pt x="5614" y="237757"/>
                  </a:lnTo>
                  <a:lnTo>
                    <a:pt x="9690" y="231572"/>
                  </a:lnTo>
                  <a:cubicBezTo>
                    <a:pt x="0" y="181293"/>
                    <a:pt x="12306" y="140538"/>
                    <a:pt x="41783" y="107861"/>
                  </a:cubicBezTo>
                  <a:cubicBezTo>
                    <a:pt x="44767" y="105740"/>
                    <a:pt x="45085" y="101371"/>
                    <a:pt x="42228" y="98387"/>
                  </a:cubicBezTo>
                  <a:lnTo>
                    <a:pt x="22606" y="78664"/>
                  </a:lnTo>
                  <a:cubicBezTo>
                    <a:pt x="20701" y="76479"/>
                    <a:pt x="17234" y="76479"/>
                    <a:pt x="14262" y="79515"/>
                  </a:cubicBezTo>
                  <a:lnTo>
                    <a:pt x="5614" y="91289"/>
                  </a:lnTo>
                  <a:lnTo>
                    <a:pt x="5614" y="39408"/>
                  </a:lnTo>
                  <a:lnTo>
                    <a:pt x="9911" y="41204"/>
                  </a:lnTo>
                  <a:cubicBezTo>
                    <a:pt x="15224" y="44291"/>
                    <a:pt x="20238" y="48089"/>
                    <a:pt x="24625" y="52362"/>
                  </a:cubicBezTo>
                  <a:cubicBezTo>
                    <a:pt x="25908" y="51346"/>
                    <a:pt x="34696" y="44564"/>
                    <a:pt x="36004" y="43574"/>
                  </a:cubicBezTo>
                  <a:cubicBezTo>
                    <a:pt x="29959" y="32995"/>
                    <a:pt x="26581" y="20663"/>
                    <a:pt x="26581" y="9690"/>
                  </a:cubicBezTo>
                  <a:lnTo>
                    <a:pt x="26581" y="8052"/>
                  </a:lnTo>
                  <a:lnTo>
                    <a:pt x="27140" y="7658"/>
                  </a:lnTo>
                  <a:cubicBezTo>
                    <a:pt x="30429" y="5080"/>
                    <a:pt x="36004" y="1880"/>
                    <a:pt x="39980" y="267"/>
                  </a:cubicBezTo>
                  <a:lnTo>
                    <a:pt x="4039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24" name="Shape 9224"/>
            <p:cNvSpPr/>
            <p:nvPr/>
          </p:nvSpPr>
          <p:spPr>
            <a:xfrm>
              <a:off x="908171" y="390261"/>
              <a:ext cx="26637" cy="59713"/>
            </a:xfrm>
            <a:custGeom>
              <a:avLst/>
              <a:gdLst/>
              <a:ahLst/>
              <a:cxnLst/>
              <a:rect l="0" t="0" r="0" b="0"/>
              <a:pathLst>
                <a:path w="26637" h="59713">
                  <a:moveTo>
                    <a:pt x="0" y="0"/>
                  </a:moveTo>
                  <a:lnTo>
                    <a:pt x="24980" y="11187"/>
                  </a:lnTo>
                  <a:lnTo>
                    <a:pt x="26637" y="11443"/>
                  </a:lnTo>
                  <a:lnTo>
                    <a:pt x="26637" y="59713"/>
                  </a:lnTo>
                  <a:lnTo>
                    <a:pt x="13929" y="56144"/>
                  </a:lnTo>
                  <a:lnTo>
                    <a:pt x="13460" y="55915"/>
                  </a:lnTo>
                  <a:lnTo>
                    <a:pt x="13256" y="55407"/>
                  </a:lnTo>
                  <a:cubicBezTo>
                    <a:pt x="11593" y="49857"/>
                    <a:pt x="10729" y="43634"/>
                    <a:pt x="10729" y="37462"/>
                  </a:cubicBezTo>
                  <a:cubicBezTo>
                    <a:pt x="10729" y="31417"/>
                    <a:pt x="11593" y="25359"/>
                    <a:pt x="13129" y="19466"/>
                  </a:cubicBezTo>
                  <a:cubicBezTo>
                    <a:pt x="12361" y="19130"/>
                    <a:pt x="9373" y="17907"/>
                    <a:pt x="6389" y="16685"/>
                  </a:cubicBezTo>
                  <a:lnTo>
                    <a:pt x="0" y="1404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25" name="Shape 9225"/>
            <p:cNvSpPr/>
            <p:nvPr/>
          </p:nvSpPr>
          <p:spPr>
            <a:xfrm>
              <a:off x="908171" y="380399"/>
              <a:ext cx="1839" cy="4033"/>
            </a:xfrm>
            <a:custGeom>
              <a:avLst/>
              <a:gdLst/>
              <a:ahLst/>
              <a:cxnLst/>
              <a:rect l="0" t="0" r="0" b="0"/>
              <a:pathLst>
                <a:path w="1839" h="4033">
                  <a:moveTo>
                    <a:pt x="0" y="0"/>
                  </a:moveTo>
                  <a:lnTo>
                    <a:pt x="1839" y="1084"/>
                  </a:lnTo>
                  <a:lnTo>
                    <a:pt x="0" y="40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26" name="Shape 9226"/>
            <p:cNvSpPr/>
            <p:nvPr/>
          </p:nvSpPr>
          <p:spPr>
            <a:xfrm>
              <a:off x="908171" y="366079"/>
              <a:ext cx="4379" cy="6653"/>
            </a:xfrm>
            <a:custGeom>
              <a:avLst/>
              <a:gdLst/>
              <a:ahLst/>
              <a:cxnLst/>
              <a:rect l="0" t="0" r="0" b="0"/>
              <a:pathLst>
                <a:path w="4379" h="6653">
                  <a:moveTo>
                    <a:pt x="0" y="0"/>
                  </a:moveTo>
                  <a:lnTo>
                    <a:pt x="4379" y="2589"/>
                  </a:lnTo>
                  <a:lnTo>
                    <a:pt x="1839" y="6653"/>
                  </a:lnTo>
                  <a:lnTo>
                    <a:pt x="0" y="554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27" name="Shape 9227"/>
            <p:cNvSpPr/>
            <p:nvPr/>
          </p:nvSpPr>
          <p:spPr>
            <a:xfrm>
              <a:off x="917084" y="363690"/>
              <a:ext cx="17724" cy="32925"/>
            </a:xfrm>
            <a:custGeom>
              <a:avLst/>
              <a:gdLst/>
              <a:ahLst/>
              <a:cxnLst/>
              <a:rect l="0" t="0" r="0" b="0"/>
              <a:pathLst>
                <a:path w="17724" h="32925">
                  <a:moveTo>
                    <a:pt x="11265" y="0"/>
                  </a:moveTo>
                  <a:lnTo>
                    <a:pt x="17724" y="2492"/>
                  </a:lnTo>
                  <a:lnTo>
                    <a:pt x="17724" y="7809"/>
                  </a:lnTo>
                  <a:lnTo>
                    <a:pt x="14465" y="6604"/>
                  </a:lnTo>
                  <a:lnTo>
                    <a:pt x="12827" y="11176"/>
                  </a:lnTo>
                  <a:lnTo>
                    <a:pt x="12255" y="12840"/>
                  </a:lnTo>
                  <a:lnTo>
                    <a:pt x="12205" y="12941"/>
                  </a:lnTo>
                  <a:lnTo>
                    <a:pt x="17724" y="15009"/>
                  </a:lnTo>
                  <a:lnTo>
                    <a:pt x="17724" y="32925"/>
                  </a:lnTo>
                  <a:lnTo>
                    <a:pt x="16027" y="32385"/>
                  </a:lnTo>
                  <a:lnTo>
                    <a:pt x="15799" y="19774"/>
                  </a:lnTo>
                  <a:lnTo>
                    <a:pt x="10135" y="17348"/>
                  </a:lnTo>
                  <a:lnTo>
                    <a:pt x="5537" y="28486"/>
                  </a:lnTo>
                  <a:cubicBezTo>
                    <a:pt x="3670" y="27864"/>
                    <a:pt x="1816" y="27280"/>
                    <a:pt x="0" y="26378"/>
                  </a:cubicBezTo>
                  <a:lnTo>
                    <a:pt x="5829" y="12840"/>
                  </a:lnTo>
                  <a:lnTo>
                    <a:pt x="6528" y="11176"/>
                  </a:lnTo>
                  <a:lnTo>
                    <a:pt x="1126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28" name="Shape 9228"/>
            <p:cNvSpPr/>
            <p:nvPr/>
          </p:nvSpPr>
          <p:spPr>
            <a:xfrm>
              <a:off x="908171" y="352232"/>
              <a:ext cx="13751" cy="12601"/>
            </a:xfrm>
            <a:custGeom>
              <a:avLst/>
              <a:gdLst/>
              <a:ahLst/>
              <a:cxnLst/>
              <a:rect l="0" t="0" r="0" b="0"/>
              <a:pathLst>
                <a:path w="13751" h="12601">
                  <a:moveTo>
                    <a:pt x="0" y="0"/>
                  </a:moveTo>
                  <a:lnTo>
                    <a:pt x="13751" y="8359"/>
                  </a:lnTo>
                  <a:lnTo>
                    <a:pt x="11199" y="12601"/>
                  </a:lnTo>
                  <a:lnTo>
                    <a:pt x="0" y="665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29" name="Shape 9229"/>
            <p:cNvSpPr/>
            <p:nvPr/>
          </p:nvSpPr>
          <p:spPr>
            <a:xfrm>
              <a:off x="908171" y="327630"/>
              <a:ext cx="26637" cy="31366"/>
            </a:xfrm>
            <a:custGeom>
              <a:avLst/>
              <a:gdLst/>
              <a:ahLst/>
              <a:cxnLst/>
              <a:rect l="0" t="0" r="0" b="0"/>
              <a:pathLst>
                <a:path w="26637" h="31366">
                  <a:moveTo>
                    <a:pt x="0" y="0"/>
                  </a:moveTo>
                  <a:lnTo>
                    <a:pt x="16321" y="13159"/>
                  </a:lnTo>
                  <a:lnTo>
                    <a:pt x="26637" y="17121"/>
                  </a:lnTo>
                  <a:lnTo>
                    <a:pt x="26637" y="31366"/>
                  </a:lnTo>
                  <a:lnTo>
                    <a:pt x="0" y="183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30" name="Shape 9230"/>
            <p:cNvSpPr/>
            <p:nvPr/>
          </p:nvSpPr>
          <p:spPr>
            <a:xfrm>
              <a:off x="908171" y="230645"/>
              <a:ext cx="26637" cy="66369"/>
            </a:xfrm>
            <a:custGeom>
              <a:avLst/>
              <a:gdLst/>
              <a:ahLst/>
              <a:cxnLst/>
              <a:rect l="0" t="0" r="0" b="0"/>
              <a:pathLst>
                <a:path w="26637" h="66369">
                  <a:moveTo>
                    <a:pt x="26637" y="0"/>
                  </a:moveTo>
                  <a:lnTo>
                    <a:pt x="26637" y="53404"/>
                  </a:lnTo>
                  <a:lnTo>
                    <a:pt x="0" y="66369"/>
                  </a:lnTo>
                  <a:lnTo>
                    <a:pt x="0" y="20091"/>
                  </a:lnTo>
                  <a:lnTo>
                    <a:pt x="24534" y="3377"/>
                  </a:lnTo>
                  <a:lnTo>
                    <a:pt x="2663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31" name="Shape 9231"/>
            <p:cNvSpPr/>
            <p:nvPr/>
          </p:nvSpPr>
          <p:spPr>
            <a:xfrm>
              <a:off x="908171" y="160454"/>
              <a:ext cx="26637" cy="65710"/>
            </a:xfrm>
            <a:custGeom>
              <a:avLst/>
              <a:gdLst/>
              <a:ahLst/>
              <a:cxnLst/>
              <a:rect l="0" t="0" r="0" b="0"/>
              <a:pathLst>
                <a:path w="26637" h="65710">
                  <a:moveTo>
                    <a:pt x="0" y="0"/>
                  </a:moveTo>
                  <a:lnTo>
                    <a:pt x="26637" y="12942"/>
                  </a:lnTo>
                  <a:lnTo>
                    <a:pt x="26637" y="65710"/>
                  </a:lnTo>
                  <a:lnTo>
                    <a:pt x="24534" y="62240"/>
                  </a:lnTo>
                  <a:lnTo>
                    <a:pt x="0" y="4553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32" name="Shape 9232"/>
            <p:cNvSpPr/>
            <p:nvPr/>
          </p:nvSpPr>
          <p:spPr>
            <a:xfrm>
              <a:off x="908171" y="97381"/>
              <a:ext cx="26637" cy="31055"/>
            </a:xfrm>
            <a:custGeom>
              <a:avLst/>
              <a:gdLst/>
              <a:ahLst/>
              <a:cxnLst/>
              <a:rect l="0" t="0" r="0" b="0"/>
              <a:pathLst>
                <a:path w="26637" h="31055">
                  <a:moveTo>
                    <a:pt x="26637" y="0"/>
                  </a:moveTo>
                  <a:lnTo>
                    <a:pt x="26637" y="14407"/>
                  </a:lnTo>
                  <a:lnTo>
                    <a:pt x="15246" y="18824"/>
                  </a:lnTo>
                  <a:lnTo>
                    <a:pt x="0" y="31055"/>
                  </a:lnTo>
                  <a:lnTo>
                    <a:pt x="0" y="14503"/>
                  </a:lnTo>
                  <a:lnTo>
                    <a:pt x="2663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33" name="Shape 9233"/>
            <p:cNvSpPr/>
            <p:nvPr/>
          </p:nvSpPr>
          <p:spPr>
            <a:xfrm>
              <a:off x="908171" y="71284"/>
              <a:ext cx="21016" cy="31992"/>
            </a:xfrm>
            <a:custGeom>
              <a:avLst/>
              <a:gdLst/>
              <a:ahLst/>
              <a:cxnLst/>
              <a:rect l="0" t="0" r="0" b="0"/>
              <a:pathLst>
                <a:path w="21016" h="31992">
                  <a:moveTo>
                    <a:pt x="0" y="0"/>
                  </a:moveTo>
                  <a:lnTo>
                    <a:pt x="7786" y="1673"/>
                  </a:lnTo>
                  <a:cubicBezTo>
                    <a:pt x="10167" y="3798"/>
                    <a:pt x="11847" y="7043"/>
                    <a:pt x="11593" y="10110"/>
                  </a:cubicBezTo>
                  <a:cubicBezTo>
                    <a:pt x="11504" y="11190"/>
                    <a:pt x="11199" y="12168"/>
                    <a:pt x="10551" y="13171"/>
                  </a:cubicBezTo>
                  <a:lnTo>
                    <a:pt x="21016" y="20778"/>
                  </a:lnTo>
                  <a:cubicBezTo>
                    <a:pt x="19048" y="21706"/>
                    <a:pt x="17549" y="22493"/>
                    <a:pt x="15199" y="23509"/>
                  </a:cubicBezTo>
                  <a:lnTo>
                    <a:pt x="6030" y="16816"/>
                  </a:lnTo>
                  <a:lnTo>
                    <a:pt x="976" y="19521"/>
                  </a:lnTo>
                  <a:lnTo>
                    <a:pt x="6360" y="28424"/>
                  </a:lnTo>
                  <a:cubicBezTo>
                    <a:pt x="4277" y="29757"/>
                    <a:pt x="3020" y="30583"/>
                    <a:pt x="582" y="31992"/>
                  </a:cubicBezTo>
                  <a:lnTo>
                    <a:pt x="0" y="30955"/>
                  </a:lnTo>
                  <a:lnTo>
                    <a:pt x="0" y="14277"/>
                  </a:lnTo>
                  <a:lnTo>
                    <a:pt x="4379" y="11977"/>
                  </a:lnTo>
                  <a:cubicBezTo>
                    <a:pt x="4938" y="11685"/>
                    <a:pt x="5268" y="10987"/>
                    <a:pt x="5369" y="10110"/>
                  </a:cubicBezTo>
                  <a:cubicBezTo>
                    <a:pt x="5484" y="7380"/>
                    <a:pt x="3515" y="3684"/>
                    <a:pt x="658" y="5411"/>
                  </a:cubicBezTo>
                  <a:lnTo>
                    <a:pt x="0" y="577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34" name="Shape 9234"/>
            <p:cNvSpPr/>
            <p:nvPr/>
          </p:nvSpPr>
          <p:spPr>
            <a:xfrm>
              <a:off x="928273" y="61355"/>
              <a:ext cx="6535" cy="22540"/>
            </a:xfrm>
            <a:custGeom>
              <a:avLst/>
              <a:gdLst/>
              <a:ahLst/>
              <a:cxnLst/>
              <a:rect l="0" t="0" r="0" b="0"/>
              <a:pathLst>
                <a:path w="6535" h="22540">
                  <a:moveTo>
                    <a:pt x="6535" y="0"/>
                  </a:moveTo>
                  <a:lnTo>
                    <a:pt x="6535" y="7644"/>
                  </a:lnTo>
                  <a:lnTo>
                    <a:pt x="5321" y="10972"/>
                  </a:lnTo>
                  <a:lnTo>
                    <a:pt x="5321" y="11797"/>
                  </a:lnTo>
                  <a:lnTo>
                    <a:pt x="6535" y="14174"/>
                  </a:lnTo>
                  <a:lnTo>
                    <a:pt x="6535" y="22540"/>
                  </a:lnTo>
                  <a:lnTo>
                    <a:pt x="5137" y="22094"/>
                  </a:lnTo>
                  <a:cubicBezTo>
                    <a:pt x="2333" y="19738"/>
                    <a:pt x="406" y="16300"/>
                    <a:pt x="76" y="12305"/>
                  </a:cubicBezTo>
                  <a:lnTo>
                    <a:pt x="76" y="10972"/>
                  </a:lnTo>
                  <a:cubicBezTo>
                    <a:pt x="0" y="7263"/>
                    <a:pt x="1381" y="3882"/>
                    <a:pt x="3715" y="1355"/>
                  </a:cubicBezTo>
                  <a:lnTo>
                    <a:pt x="653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35" name="Shape 9235"/>
            <p:cNvSpPr/>
            <p:nvPr/>
          </p:nvSpPr>
          <p:spPr>
            <a:xfrm>
              <a:off x="908171" y="6054"/>
              <a:ext cx="26637" cy="61782"/>
            </a:xfrm>
            <a:custGeom>
              <a:avLst/>
              <a:gdLst/>
              <a:ahLst/>
              <a:cxnLst/>
              <a:rect l="0" t="0" r="0" b="0"/>
              <a:pathLst>
                <a:path w="26637" h="61782">
                  <a:moveTo>
                    <a:pt x="26637" y="0"/>
                  </a:moveTo>
                  <a:lnTo>
                    <a:pt x="26637" y="49122"/>
                  </a:lnTo>
                  <a:lnTo>
                    <a:pt x="18998" y="51164"/>
                  </a:lnTo>
                  <a:lnTo>
                    <a:pt x="0" y="61782"/>
                  </a:lnTo>
                  <a:lnTo>
                    <a:pt x="0" y="45811"/>
                  </a:lnTo>
                  <a:lnTo>
                    <a:pt x="5486" y="43499"/>
                  </a:lnTo>
                  <a:cubicBezTo>
                    <a:pt x="8732" y="42107"/>
                    <a:pt x="11980" y="40707"/>
                    <a:pt x="12761" y="40389"/>
                  </a:cubicBezTo>
                  <a:cubicBezTo>
                    <a:pt x="11262" y="34484"/>
                    <a:pt x="10335" y="28350"/>
                    <a:pt x="10437" y="22279"/>
                  </a:cubicBezTo>
                  <a:cubicBezTo>
                    <a:pt x="10437" y="15967"/>
                    <a:pt x="11199" y="9960"/>
                    <a:pt x="12862" y="4410"/>
                  </a:cubicBezTo>
                  <a:lnTo>
                    <a:pt x="12939" y="3725"/>
                  </a:lnTo>
                  <a:lnTo>
                    <a:pt x="13536" y="3572"/>
                  </a:lnTo>
                  <a:lnTo>
                    <a:pt x="2663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36" name="Shape 9236"/>
            <p:cNvSpPr/>
            <p:nvPr/>
          </p:nvSpPr>
          <p:spPr>
            <a:xfrm>
              <a:off x="934808" y="401704"/>
              <a:ext cx="57707" cy="54670"/>
            </a:xfrm>
            <a:custGeom>
              <a:avLst/>
              <a:gdLst/>
              <a:ahLst/>
              <a:cxnLst/>
              <a:rect l="0" t="0" r="0" b="0"/>
              <a:pathLst>
                <a:path w="57707" h="54670">
                  <a:moveTo>
                    <a:pt x="0" y="0"/>
                  </a:moveTo>
                  <a:lnTo>
                    <a:pt x="53192" y="8239"/>
                  </a:lnTo>
                  <a:lnTo>
                    <a:pt x="57707" y="7536"/>
                  </a:lnTo>
                  <a:lnTo>
                    <a:pt x="57707" y="54670"/>
                  </a:lnTo>
                  <a:lnTo>
                    <a:pt x="46398" y="54670"/>
                  </a:lnTo>
                  <a:lnTo>
                    <a:pt x="45865" y="54581"/>
                  </a:lnTo>
                  <a:lnTo>
                    <a:pt x="45471" y="54061"/>
                  </a:lnTo>
                  <a:cubicBezTo>
                    <a:pt x="39756" y="44294"/>
                    <a:pt x="36327" y="31696"/>
                    <a:pt x="36047" y="19262"/>
                  </a:cubicBezTo>
                  <a:cubicBezTo>
                    <a:pt x="34346" y="19097"/>
                    <a:pt x="22294" y="17383"/>
                    <a:pt x="20617" y="17269"/>
                  </a:cubicBezTo>
                  <a:cubicBezTo>
                    <a:pt x="17328" y="29041"/>
                    <a:pt x="10851" y="40332"/>
                    <a:pt x="2685" y="48396"/>
                  </a:cubicBezTo>
                  <a:lnTo>
                    <a:pt x="2253" y="48815"/>
                  </a:lnTo>
                  <a:lnTo>
                    <a:pt x="1580" y="48714"/>
                  </a:lnTo>
                  <a:lnTo>
                    <a:pt x="0" y="4827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37" name="Shape 9237"/>
            <p:cNvSpPr/>
            <p:nvPr/>
          </p:nvSpPr>
          <p:spPr>
            <a:xfrm>
              <a:off x="979301" y="375871"/>
              <a:ext cx="13214" cy="28865"/>
            </a:xfrm>
            <a:custGeom>
              <a:avLst/>
              <a:gdLst/>
              <a:ahLst/>
              <a:cxnLst/>
              <a:rect l="0" t="0" r="0" b="0"/>
              <a:pathLst>
                <a:path w="13214" h="28865">
                  <a:moveTo>
                    <a:pt x="13214" y="0"/>
                  </a:moveTo>
                  <a:lnTo>
                    <a:pt x="13214" y="7502"/>
                  </a:lnTo>
                  <a:lnTo>
                    <a:pt x="12916" y="6716"/>
                  </a:lnTo>
                  <a:lnTo>
                    <a:pt x="10960" y="12672"/>
                  </a:lnTo>
                  <a:lnTo>
                    <a:pt x="9030" y="18540"/>
                  </a:lnTo>
                  <a:lnTo>
                    <a:pt x="13214" y="18356"/>
                  </a:lnTo>
                  <a:lnTo>
                    <a:pt x="13214" y="23583"/>
                  </a:lnTo>
                  <a:lnTo>
                    <a:pt x="7264" y="23747"/>
                  </a:lnTo>
                  <a:lnTo>
                    <a:pt x="5829" y="28865"/>
                  </a:lnTo>
                  <a:cubicBezTo>
                    <a:pt x="3848" y="28687"/>
                    <a:pt x="1981" y="28624"/>
                    <a:pt x="0" y="28624"/>
                  </a:cubicBezTo>
                  <a:lnTo>
                    <a:pt x="5385" y="12672"/>
                  </a:lnTo>
                  <a:lnTo>
                    <a:pt x="9208" y="557"/>
                  </a:lnTo>
                  <a:lnTo>
                    <a:pt x="9398" y="176"/>
                  </a:lnTo>
                  <a:lnTo>
                    <a:pt x="1321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38" name="Shape 9238"/>
            <p:cNvSpPr/>
            <p:nvPr/>
          </p:nvSpPr>
          <p:spPr>
            <a:xfrm>
              <a:off x="948135" y="372237"/>
              <a:ext cx="27686" cy="32321"/>
            </a:xfrm>
            <a:custGeom>
              <a:avLst/>
              <a:gdLst/>
              <a:ahLst/>
              <a:cxnLst/>
              <a:rect l="0" t="0" r="0" b="0"/>
              <a:pathLst>
                <a:path w="27686" h="32321">
                  <a:moveTo>
                    <a:pt x="6604" y="0"/>
                  </a:moveTo>
                  <a:cubicBezTo>
                    <a:pt x="8586" y="317"/>
                    <a:pt x="9817" y="825"/>
                    <a:pt x="11786" y="1219"/>
                  </a:cubicBezTo>
                  <a:lnTo>
                    <a:pt x="20193" y="20409"/>
                  </a:lnTo>
                  <a:lnTo>
                    <a:pt x="22289" y="2908"/>
                  </a:lnTo>
                  <a:cubicBezTo>
                    <a:pt x="24067" y="3200"/>
                    <a:pt x="26035" y="2934"/>
                    <a:pt x="27686" y="3035"/>
                  </a:cubicBezTo>
                  <a:lnTo>
                    <a:pt x="24536" y="32258"/>
                  </a:lnTo>
                  <a:cubicBezTo>
                    <a:pt x="22289" y="32321"/>
                    <a:pt x="20091" y="31712"/>
                    <a:pt x="18161" y="31420"/>
                  </a:cubicBezTo>
                  <a:lnTo>
                    <a:pt x="9639" y="12052"/>
                  </a:lnTo>
                  <a:lnTo>
                    <a:pt x="6109" y="29439"/>
                  </a:lnTo>
                  <a:cubicBezTo>
                    <a:pt x="4001" y="29070"/>
                    <a:pt x="2045" y="28854"/>
                    <a:pt x="0" y="28308"/>
                  </a:cubicBezTo>
                  <a:lnTo>
                    <a:pt x="660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39" name="Shape 9239"/>
            <p:cNvSpPr/>
            <p:nvPr/>
          </p:nvSpPr>
          <p:spPr>
            <a:xfrm>
              <a:off x="934808" y="366182"/>
              <a:ext cx="10851" cy="31887"/>
            </a:xfrm>
            <a:custGeom>
              <a:avLst/>
              <a:gdLst/>
              <a:ahLst/>
              <a:cxnLst/>
              <a:rect l="0" t="0" r="0" b="0"/>
              <a:pathLst>
                <a:path w="10851" h="31887">
                  <a:moveTo>
                    <a:pt x="0" y="0"/>
                  </a:moveTo>
                  <a:lnTo>
                    <a:pt x="6444" y="2486"/>
                  </a:lnTo>
                  <a:cubicBezTo>
                    <a:pt x="9314" y="3502"/>
                    <a:pt x="10635" y="6055"/>
                    <a:pt x="10851" y="8684"/>
                  </a:cubicBezTo>
                  <a:lnTo>
                    <a:pt x="10851" y="10246"/>
                  </a:lnTo>
                  <a:cubicBezTo>
                    <a:pt x="10406" y="14081"/>
                    <a:pt x="7803" y="17980"/>
                    <a:pt x="3586" y="18476"/>
                  </a:cubicBezTo>
                  <a:lnTo>
                    <a:pt x="4564" y="31887"/>
                  </a:lnTo>
                  <a:lnTo>
                    <a:pt x="0" y="30433"/>
                  </a:lnTo>
                  <a:lnTo>
                    <a:pt x="0" y="12516"/>
                  </a:lnTo>
                  <a:lnTo>
                    <a:pt x="1059" y="12913"/>
                  </a:lnTo>
                  <a:cubicBezTo>
                    <a:pt x="2863" y="13713"/>
                    <a:pt x="4602" y="12113"/>
                    <a:pt x="5237" y="10347"/>
                  </a:cubicBezTo>
                  <a:cubicBezTo>
                    <a:pt x="5440" y="9865"/>
                    <a:pt x="5631" y="9255"/>
                    <a:pt x="5440" y="8684"/>
                  </a:cubicBezTo>
                  <a:cubicBezTo>
                    <a:pt x="5263" y="7871"/>
                    <a:pt x="4945" y="7223"/>
                    <a:pt x="3955" y="6779"/>
                  </a:cubicBezTo>
                  <a:lnTo>
                    <a:pt x="0" y="531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40" name="Shape 9240"/>
            <p:cNvSpPr/>
            <p:nvPr/>
          </p:nvSpPr>
          <p:spPr>
            <a:xfrm>
              <a:off x="947081" y="187325"/>
              <a:ext cx="45434" cy="81966"/>
            </a:xfrm>
            <a:custGeom>
              <a:avLst/>
              <a:gdLst/>
              <a:ahLst/>
              <a:cxnLst/>
              <a:rect l="0" t="0" r="0" b="0"/>
              <a:pathLst>
                <a:path w="45434" h="81966">
                  <a:moveTo>
                    <a:pt x="40919" y="0"/>
                  </a:moveTo>
                  <a:lnTo>
                    <a:pt x="45434" y="913"/>
                  </a:lnTo>
                  <a:lnTo>
                    <a:pt x="45434" y="8077"/>
                  </a:lnTo>
                  <a:lnTo>
                    <a:pt x="33909" y="8077"/>
                  </a:lnTo>
                  <a:cubicBezTo>
                    <a:pt x="33909" y="8077"/>
                    <a:pt x="33591" y="14249"/>
                    <a:pt x="33477" y="15481"/>
                  </a:cubicBezTo>
                  <a:cubicBezTo>
                    <a:pt x="22072" y="18936"/>
                    <a:pt x="14389" y="29337"/>
                    <a:pt x="14389" y="41186"/>
                  </a:cubicBezTo>
                  <a:cubicBezTo>
                    <a:pt x="14389" y="56147"/>
                    <a:pt x="26657" y="68428"/>
                    <a:pt x="41427" y="68428"/>
                  </a:cubicBezTo>
                  <a:lnTo>
                    <a:pt x="45434" y="66758"/>
                  </a:lnTo>
                  <a:lnTo>
                    <a:pt x="45434" y="81051"/>
                  </a:lnTo>
                  <a:lnTo>
                    <a:pt x="40919" y="81966"/>
                  </a:lnTo>
                  <a:cubicBezTo>
                    <a:pt x="18390" y="81966"/>
                    <a:pt x="0" y="63487"/>
                    <a:pt x="0" y="41021"/>
                  </a:cubicBezTo>
                  <a:cubicBezTo>
                    <a:pt x="0" y="18377"/>
                    <a:pt x="18390" y="0"/>
                    <a:pt x="4091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41" name="Shape 9241"/>
            <p:cNvSpPr/>
            <p:nvPr/>
          </p:nvSpPr>
          <p:spPr>
            <a:xfrm>
              <a:off x="934808" y="85941"/>
              <a:ext cx="57707" cy="284810"/>
            </a:xfrm>
            <a:custGeom>
              <a:avLst/>
              <a:gdLst/>
              <a:ahLst/>
              <a:cxnLst/>
              <a:rect l="0" t="0" r="0" b="0"/>
              <a:pathLst>
                <a:path w="57707" h="284810">
                  <a:moveTo>
                    <a:pt x="53192" y="0"/>
                  </a:moveTo>
                  <a:lnTo>
                    <a:pt x="57707" y="757"/>
                  </a:lnTo>
                  <a:lnTo>
                    <a:pt x="57707" y="97828"/>
                  </a:lnTo>
                  <a:lnTo>
                    <a:pt x="53192" y="96901"/>
                  </a:lnTo>
                  <a:cubicBezTo>
                    <a:pt x="28148" y="96901"/>
                    <a:pt x="7803" y="117361"/>
                    <a:pt x="7803" y="142405"/>
                  </a:cubicBezTo>
                  <a:cubicBezTo>
                    <a:pt x="7803" y="167449"/>
                    <a:pt x="28148" y="187782"/>
                    <a:pt x="53192" y="187782"/>
                  </a:cubicBezTo>
                  <a:lnTo>
                    <a:pt x="57707" y="186870"/>
                  </a:lnTo>
                  <a:lnTo>
                    <a:pt x="57707" y="284125"/>
                  </a:lnTo>
                  <a:lnTo>
                    <a:pt x="53192" y="284810"/>
                  </a:lnTo>
                  <a:cubicBezTo>
                    <a:pt x="38445" y="284810"/>
                    <a:pt x="24146" y="282517"/>
                    <a:pt x="10667" y="278258"/>
                  </a:cubicBezTo>
                  <a:lnTo>
                    <a:pt x="0" y="273055"/>
                  </a:lnTo>
                  <a:lnTo>
                    <a:pt x="0" y="258809"/>
                  </a:lnTo>
                  <a:lnTo>
                    <a:pt x="30002" y="270332"/>
                  </a:lnTo>
                  <a:cubicBezTo>
                    <a:pt x="31945" y="270916"/>
                    <a:pt x="33838" y="271209"/>
                    <a:pt x="35184" y="270154"/>
                  </a:cubicBezTo>
                  <a:cubicBezTo>
                    <a:pt x="36556" y="269126"/>
                    <a:pt x="36949" y="267017"/>
                    <a:pt x="36721" y="263703"/>
                  </a:cubicBezTo>
                  <a:cubicBezTo>
                    <a:pt x="36721" y="263601"/>
                    <a:pt x="31564" y="193281"/>
                    <a:pt x="31564" y="193281"/>
                  </a:cubicBezTo>
                  <a:cubicBezTo>
                    <a:pt x="31348" y="190614"/>
                    <a:pt x="30333" y="188582"/>
                    <a:pt x="28466" y="187516"/>
                  </a:cubicBezTo>
                  <a:cubicBezTo>
                    <a:pt x="26573" y="186398"/>
                    <a:pt x="24224" y="186398"/>
                    <a:pt x="21684" y="187554"/>
                  </a:cubicBezTo>
                  <a:lnTo>
                    <a:pt x="0" y="198108"/>
                  </a:lnTo>
                  <a:lnTo>
                    <a:pt x="0" y="144705"/>
                  </a:lnTo>
                  <a:lnTo>
                    <a:pt x="1377" y="142494"/>
                  </a:lnTo>
                  <a:lnTo>
                    <a:pt x="0" y="140223"/>
                  </a:lnTo>
                  <a:lnTo>
                    <a:pt x="0" y="87455"/>
                  </a:lnTo>
                  <a:lnTo>
                    <a:pt x="20617" y="97472"/>
                  </a:lnTo>
                  <a:cubicBezTo>
                    <a:pt x="23144" y="98679"/>
                    <a:pt x="25481" y="98679"/>
                    <a:pt x="27399" y="97688"/>
                  </a:cubicBezTo>
                  <a:cubicBezTo>
                    <a:pt x="29177" y="96520"/>
                    <a:pt x="30333" y="94488"/>
                    <a:pt x="30498" y="91796"/>
                  </a:cubicBezTo>
                  <a:lnTo>
                    <a:pt x="35616" y="21526"/>
                  </a:lnTo>
                  <a:cubicBezTo>
                    <a:pt x="35895" y="18136"/>
                    <a:pt x="35413" y="16142"/>
                    <a:pt x="34193" y="15100"/>
                  </a:cubicBezTo>
                  <a:cubicBezTo>
                    <a:pt x="32847" y="13945"/>
                    <a:pt x="30866" y="14275"/>
                    <a:pt x="28961" y="14618"/>
                  </a:cubicBezTo>
                  <a:lnTo>
                    <a:pt x="0" y="25847"/>
                  </a:lnTo>
                  <a:lnTo>
                    <a:pt x="0" y="11440"/>
                  </a:lnTo>
                  <a:lnTo>
                    <a:pt x="6625" y="7833"/>
                  </a:lnTo>
                  <a:cubicBezTo>
                    <a:pt x="21255" y="2753"/>
                    <a:pt x="36974" y="0"/>
                    <a:pt x="5319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42" name="Shape 9242"/>
            <p:cNvSpPr/>
            <p:nvPr/>
          </p:nvSpPr>
          <p:spPr>
            <a:xfrm>
              <a:off x="987340" y="69476"/>
              <a:ext cx="5175" cy="10760"/>
            </a:xfrm>
            <a:custGeom>
              <a:avLst/>
              <a:gdLst/>
              <a:ahLst/>
              <a:cxnLst/>
              <a:rect l="0" t="0" r="0" b="0"/>
              <a:pathLst>
                <a:path w="5175" h="10760">
                  <a:moveTo>
                    <a:pt x="5175" y="0"/>
                  </a:moveTo>
                  <a:lnTo>
                    <a:pt x="5175" y="10760"/>
                  </a:lnTo>
                  <a:lnTo>
                    <a:pt x="0" y="10737"/>
                  </a:lnTo>
                  <a:lnTo>
                    <a:pt x="517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43" name="Shape 9243"/>
            <p:cNvSpPr/>
            <p:nvPr/>
          </p:nvSpPr>
          <p:spPr>
            <a:xfrm>
              <a:off x="934808" y="57442"/>
              <a:ext cx="22090" cy="29299"/>
            </a:xfrm>
            <a:custGeom>
              <a:avLst/>
              <a:gdLst/>
              <a:ahLst/>
              <a:cxnLst/>
              <a:rect l="0" t="0" r="0" b="0"/>
              <a:pathLst>
                <a:path w="22090" h="29299">
                  <a:moveTo>
                    <a:pt x="6533" y="775"/>
                  </a:moveTo>
                  <a:cubicBezTo>
                    <a:pt x="14419" y="0"/>
                    <a:pt x="21430" y="5804"/>
                    <a:pt x="22090" y="13729"/>
                  </a:cubicBezTo>
                  <a:lnTo>
                    <a:pt x="22090" y="14884"/>
                  </a:lnTo>
                  <a:cubicBezTo>
                    <a:pt x="22090" y="22276"/>
                    <a:pt x="16502" y="28600"/>
                    <a:pt x="8920" y="29299"/>
                  </a:cubicBezTo>
                  <a:lnTo>
                    <a:pt x="0" y="26453"/>
                  </a:lnTo>
                  <a:lnTo>
                    <a:pt x="0" y="18086"/>
                  </a:lnTo>
                  <a:lnTo>
                    <a:pt x="1993" y="21985"/>
                  </a:lnTo>
                  <a:cubicBezTo>
                    <a:pt x="3783" y="23501"/>
                    <a:pt x="6139" y="24327"/>
                    <a:pt x="8590" y="24117"/>
                  </a:cubicBezTo>
                  <a:cubicBezTo>
                    <a:pt x="13441" y="23609"/>
                    <a:pt x="17048" y="19748"/>
                    <a:pt x="17048" y="14884"/>
                  </a:cubicBezTo>
                  <a:cubicBezTo>
                    <a:pt x="17226" y="14630"/>
                    <a:pt x="17048" y="14351"/>
                    <a:pt x="17048" y="14034"/>
                  </a:cubicBezTo>
                  <a:cubicBezTo>
                    <a:pt x="16629" y="8915"/>
                    <a:pt x="12223" y="5321"/>
                    <a:pt x="7117" y="5804"/>
                  </a:cubicBezTo>
                  <a:cubicBezTo>
                    <a:pt x="4685" y="5982"/>
                    <a:pt x="2558" y="7033"/>
                    <a:pt x="1061" y="8649"/>
                  </a:cubicBezTo>
                  <a:lnTo>
                    <a:pt x="0" y="11556"/>
                  </a:lnTo>
                  <a:lnTo>
                    <a:pt x="0" y="3913"/>
                  </a:lnTo>
                  <a:lnTo>
                    <a:pt x="6533" y="77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44" name="Shape 9244"/>
            <p:cNvSpPr/>
            <p:nvPr/>
          </p:nvSpPr>
          <p:spPr>
            <a:xfrm>
              <a:off x="959705" y="51435"/>
              <a:ext cx="25336" cy="29731"/>
            </a:xfrm>
            <a:custGeom>
              <a:avLst/>
              <a:gdLst/>
              <a:ahLst/>
              <a:cxnLst/>
              <a:rect l="0" t="0" r="0" b="0"/>
              <a:pathLst>
                <a:path w="25336" h="29731">
                  <a:moveTo>
                    <a:pt x="24981" y="0"/>
                  </a:moveTo>
                  <a:lnTo>
                    <a:pt x="25336" y="5232"/>
                  </a:lnTo>
                  <a:lnTo>
                    <a:pt x="16015" y="5804"/>
                  </a:lnTo>
                  <a:lnTo>
                    <a:pt x="18428" y="29070"/>
                  </a:lnTo>
                  <a:lnTo>
                    <a:pt x="12268" y="29731"/>
                  </a:lnTo>
                  <a:lnTo>
                    <a:pt x="9741" y="6274"/>
                  </a:lnTo>
                  <a:lnTo>
                    <a:pt x="686" y="7518"/>
                  </a:lnTo>
                  <a:lnTo>
                    <a:pt x="0" y="2565"/>
                  </a:lnTo>
                  <a:cubicBezTo>
                    <a:pt x="10287" y="1016"/>
                    <a:pt x="14580" y="610"/>
                    <a:pt x="2498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45" name="Shape 9245"/>
            <p:cNvSpPr/>
            <p:nvPr/>
          </p:nvSpPr>
          <p:spPr>
            <a:xfrm>
              <a:off x="934808" y="0"/>
              <a:ext cx="57707" cy="55177"/>
            </a:xfrm>
            <a:custGeom>
              <a:avLst/>
              <a:gdLst/>
              <a:ahLst/>
              <a:cxnLst/>
              <a:rect l="0" t="0" r="0" b="0"/>
              <a:pathLst>
                <a:path w="57707" h="55177">
                  <a:moveTo>
                    <a:pt x="46017" y="0"/>
                  </a:moveTo>
                  <a:lnTo>
                    <a:pt x="57707" y="0"/>
                  </a:lnTo>
                  <a:lnTo>
                    <a:pt x="57707" y="46974"/>
                  </a:lnTo>
                  <a:lnTo>
                    <a:pt x="53117" y="46571"/>
                  </a:lnTo>
                  <a:cubicBezTo>
                    <a:pt x="42496" y="46571"/>
                    <a:pt x="32066" y="47517"/>
                    <a:pt x="21912" y="49321"/>
                  </a:cubicBezTo>
                  <a:lnTo>
                    <a:pt x="0" y="55177"/>
                  </a:lnTo>
                  <a:lnTo>
                    <a:pt x="0" y="6054"/>
                  </a:lnTo>
                  <a:lnTo>
                    <a:pt x="1059" y="5766"/>
                  </a:lnTo>
                  <a:lnTo>
                    <a:pt x="1758" y="5677"/>
                  </a:lnTo>
                  <a:lnTo>
                    <a:pt x="2253" y="6109"/>
                  </a:lnTo>
                  <a:cubicBezTo>
                    <a:pt x="10406" y="14046"/>
                    <a:pt x="16909" y="25400"/>
                    <a:pt x="20338" y="37376"/>
                  </a:cubicBezTo>
                  <a:cubicBezTo>
                    <a:pt x="22014" y="37198"/>
                    <a:pt x="34028" y="35687"/>
                    <a:pt x="35628" y="35395"/>
                  </a:cubicBezTo>
                  <a:cubicBezTo>
                    <a:pt x="35895" y="23063"/>
                    <a:pt x="39261" y="10465"/>
                    <a:pt x="45153" y="686"/>
                  </a:cubicBezTo>
                  <a:lnTo>
                    <a:pt x="45407" y="165"/>
                  </a:lnTo>
                  <a:lnTo>
                    <a:pt x="4601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46" name="Shape 9246"/>
            <p:cNvSpPr/>
            <p:nvPr/>
          </p:nvSpPr>
          <p:spPr>
            <a:xfrm>
              <a:off x="992515" y="407694"/>
              <a:ext cx="9931" cy="48681"/>
            </a:xfrm>
            <a:custGeom>
              <a:avLst/>
              <a:gdLst/>
              <a:ahLst/>
              <a:cxnLst/>
              <a:rect l="0" t="0" r="0" b="0"/>
              <a:pathLst>
                <a:path w="9931" h="48681">
                  <a:moveTo>
                    <a:pt x="9931" y="0"/>
                  </a:moveTo>
                  <a:lnTo>
                    <a:pt x="9931" y="34796"/>
                  </a:lnTo>
                  <a:lnTo>
                    <a:pt x="4337" y="48071"/>
                  </a:lnTo>
                  <a:lnTo>
                    <a:pt x="4020" y="48592"/>
                  </a:lnTo>
                  <a:lnTo>
                    <a:pt x="3347" y="48681"/>
                  </a:lnTo>
                  <a:lnTo>
                    <a:pt x="0" y="48681"/>
                  </a:lnTo>
                  <a:lnTo>
                    <a:pt x="0" y="1546"/>
                  </a:lnTo>
                  <a:lnTo>
                    <a:pt x="993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47" name="Shape 9247"/>
            <p:cNvSpPr/>
            <p:nvPr/>
          </p:nvSpPr>
          <p:spPr>
            <a:xfrm>
              <a:off x="992515" y="375755"/>
              <a:ext cx="9931" cy="28410"/>
            </a:xfrm>
            <a:custGeom>
              <a:avLst/>
              <a:gdLst/>
              <a:ahLst/>
              <a:cxnLst/>
              <a:rect l="0" t="0" r="0" b="0"/>
              <a:pathLst>
                <a:path w="9931" h="28410">
                  <a:moveTo>
                    <a:pt x="2534" y="0"/>
                  </a:moveTo>
                  <a:lnTo>
                    <a:pt x="2864" y="775"/>
                  </a:lnTo>
                  <a:lnTo>
                    <a:pt x="7956" y="12789"/>
                  </a:lnTo>
                  <a:lnTo>
                    <a:pt x="9931" y="17575"/>
                  </a:lnTo>
                  <a:lnTo>
                    <a:pt x="9931" y="28277"/>
                  </a:lnTo>
                  <a:lnTo>
                    <a:pt x="8427" y="28410"/>
                  </a:lnTo>
                  <a:lnTo>
                    <a:pt x="6509" y="23520"/>
                  </a:lnTo>
                  <a:lnTo>
                    <a:pt x="0" y="23700"/>
                  </a:lnTo>
                  <a:lnTo>
                    <a:pt x="0" y="18472"/>
                  </a:lnTo>
                  <a:lnTo>
                    <a:pt x="4185" y="18288"/>
                  </a:lnTo>
                  <a:lnTo>
                    <a:pt x="1962" y="12789"/>
                  </a:lnTo>
                  <a:lnTo>
                    <a:pt x="0" y="7619"/>
                  </a:lnTo>
                  <a:lnTo>
                    <a:pt x="0" y="117"/>
                  </a:lnTo>
                  <a:lnTo>
                    <a:pt x="253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48" name="Shape 9248"/>
            <p:cNvSpPr/>
            <p:nvPr/>
          </p:nvSpPr>
          <p:spPr>
            <a:xfrm>
              <a:off x="992515" y="270805"/>
              <a:ext cx="9931" cy="99261"/>
            </a:xfrm>
            <a:custGeom>
              <a:avLst/>
              <a:gdLst/>
              <a:ahLst/>
              <a:cxnLst/>
              <a:rect l="0" t="0" r="0" b="0"/>
              <a:pathLst>
                <a:path w="9931" h="99261">
                  <a:moveTo>
                    <a:pt x="9931" y="0"/>
                  </a:moveTo>
                  <a:lnTo>
                    <a:pt x="9931" y="97755"/>
                  </a:lnTo>
                  <a:lnTo>
                    <a:pt x="0" y="99261"/>
                  </a:lnTo>
                  <a:lnTo>
                    <a:pt x="0" y="2006"/>
                  </a:lnTo>
                  <a:lnTo>
                    <a:pt x="993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49" name="Shape 9249"/>
            <p:cNvSpPr/>
            <p:nvPr/>
          </p:nvSpPr>
          <p:spPr>
            <a:xfrm>
              <a:off x="992515" y="249945"/>
              <a:ext cx="9931" cy="18431"/>
            </a:xfrm>
            <a:custGeom>
              <a:avLst/>
              <a:gdLst/>
              <a:ahLst/>
              <a:cxnLst/>
              <a:rect l="0" t="0" r="0" b="0"/>
              <a:pathLst>
                <a:path w="9931" h="18431">
                  <a:moveTo>
                    <a:pt x="9931" y="0"/>
                  </a:moveTo>
                  <a:lnTo>
                    <a:pt x="9931" y="16420"/>
                  </a:lnTo>
                  <a:lnTo>
                    <a:pt x="0" y="18431"/>
                  </a:lnTo>
                  <a:lnTo>
                    <a:pt x="0" y="4138"/>
                  </a:lnTo>
                  <a:lnTo>
                    <a:pt x="993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50" name="Shape 9250"/>
            <p:cNvSpPr/>
            <p:nvPr/>
          </p:nvSpPr>
          <p:spPr>
            <a:xfrm>
              <a:off x="992515" y="188238"/>
              <a:ext cx="9931" cy="18762"/>
            </a:xfrm>
            <a:custGeom>
              <a:avLst/>
              <a:gdLst/>
              <a:ahLst/>
              <a:cxnLst/>
              <a:rect l="0" t="0" r="0" b="0"/>
              <a:pathLst>
                <a:path w="9931" h="18762">
                  <a:moveTo>
                    <a:pt x="0" y="0"/>
                  </a:moveTo>
                  <a:lnTo>
                    <a:pt x="9931" y="2008"/>
                  </a:lnTo>
                  <a:lnTo>
                    <a:pt x="9931" y="18762"/>
                  </a:lnTo>
                  <a:lnTo>
                    <a:pt x="2686" y="14061"/>
                  </a:lnTo>
                  <a:cubicBezTo>
                    <a:pt x="2534" y="12841"/>
                    <a:pt x="2203" y="7165"/>
                    <a:pt x="2203" y="7165"/>
                  </a:cubicBezTo>
                  <a:lnTo>
                    <a:pt x="0" y="716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51" name="Shape 9251"/>
            <p:cNvSpPr/>
            <p:nvPr/>
          </p:nvSpPr>
          <p:spPr>
            <a:xfrm>
              <a:off x="992515" y="86698"/>
              <a:ext cx="9931" cy="99109"/>
            </a:xfrm>
            <a:custGeom>
              <a:avLst/>
              <a:gdLst/>
              <a:ahLst/>
              <a:cxnLst/>
              <a:rect l="0" t="0" r="0" b="0"/>
              <a:pathLst>
                <a:path w="9931" h="99109">
                  <a:moveTo>
                    <a:pt x="0" y="0"/>
                  </a:moveTo>
                  <a:lnTo>
                    <a:pt x="9931" y="1665"/>
                  </a:lnTo>
                  <a:lnTo>
                    <a:pt x="9931" y="99109"/>
                  </a:lnTo>
                  <a:lnTo>
                    <a:pt x="0" y="9707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52" name="Shape 9252"/>
            <p:cNvSpPr/>
            <p:nvPr/>
          </p:nvSpPr>
          <p:spPr>
            <a:xfrm>
              <a:off x="992515" y="51956"/>
              <a:ext cx="9931" cy="28283"/>
            </a:xfrm>
            <a:custGeom>
              <a:avLst/>
              <a:gdLst/>
              <a:ahLst/>
              <a:cxnLst/>
              <a:rect l="0" t="0" r="0" b="0"/>
              <a:pathLst>
                <a:path w="9931" h="28283">
                  <a:moveTo>
                    <a:pt x="8427" y="0"/>
                  </a:moveTo>
                  <a:lnTo>
                    <a:pt x="9931" y="155"/>
                  </a:lnTo>
                  <a:lnTo>
                    <a:pt x="9931" y="9421"/>
                  </a:lnTo>
                  <a:lnTo>
                    <a:pt x="8033" y="13449"/>
                  </a:lnTo>
                  <a:lnTo>
                    <a:pt x="5455" y="18529"/>
                  </a:lnTo>
                  <a:lnTo>
                    <a:pt x="9931" y="18986"/>
                  </a:lnTo>
                  <a:lnTo>
                    <a:pt x="9931" y="23939"/>
                  </a:lnTo>
                  <a:lnTo>
                    <a:pt x="3347" y="23368"/>
                  </a:lnTo>
                  <a:lnTo>
                    <a:pt x="692" y="28283"/>
                  </a:lnTo>
                  <a:lnTo>
                    <a:pt x="0" y="28280"/>
                  </a:lnTo>
                  <a:lnTo>
                    <a:pt x="0" y="17520"/>
                  </a:lnTo>
                  <a:lnTo>
                    <a:pt x="1962" y="13449"/>
                  </a:lnTo>
                  <a:lnTo>
                    <a:pt x="842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53" name="Shape 9253"/>
            <p:cNvSpPr/>
            <p:nvPr/>
          </p:nvSpPr>
          <p:spPr>
            <a:xfrm>
              <a:off x="992515" y="0"/>
              <a:ext cx="9931" cy="47847"/>
            </a:xfrm>
            <a:custGeom>
              <a:avLst/>
              <a:gdLst/>
              <a:ahLst/>
              <a:cxnLst/>
              <a:rect l="0" t="0" r="0" b="0"/>
              <a:pathLst>
                <a:path w="9931" h="47847">
                  <a:moveTo>
                    <a:pt x="0" y="0"/>
                  </a:moveTo>
                  <a:lnTo>
                    <a:pt x="3130" y="0"/>
                  </a:lnTo>
                  <a:lnTo>
                    <a:pt x="3677" y="165"/>
                  </a:lnTo>
                  <a:lnTo>
                    <a:pt x="4020" y="686"/>
                  </a:lnTo>
                  <a:lnTo>
                    <a:pt x="9931" y="14714"/>
                  </a:lnTo>
                  <a:lnTo>
                    <a:pt x="9931" y="47847"/>
                  </a:lnTo>
                  <a:lnTo>
                    <a:pt x="0" y="4697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54" name="Shape 9254"/>
            <p:cNvSpPr/>
            <p:nvPr/>
          </p:nvSpPr>
          <p:spPr>
            <a:xfrm>
              <a:off x="1002447" y="402309"/>
              <a:ext cx="34582" cy="45170"/>
            </a:xfrm>
            <a:custGeom>
              <a:avLst/>
              <a:gdLst/>
              <a:ahLst/>
              <a:cxnLst/>
              <a:rect l="0" t="0" r="0" b="0"/>
              <a:pathLst>
                <a:path w="34582" h="45170">
                  <a:moveTo>
                    <a:pt x="34582" y="0"/>
                  </a:moveTo>
                  <a:lnTo>
                    <a:pt x="34582" y="45170"/>
                  </a:lnTo>
                  <a:lnTo>
                    <a:pt x="25683" y="33699"/>
                  </a:lnTo>
                  <a:cubicBezTo>
                    <a:pt x="22609" y="28386"/>
                    <a:pt x="20162" y="22588"/>
                    <a:pt x="18473" y="16664"/>
                  </a:cubicBezTo>
                  <a:cubicBezTo>
                    <a:pt x="16987" y="16778"/>
                    <a:pt x="5544" y="18327"/>
                    <a:pt x="3931" y="18658"/>
                  </a:cubicBezTo>
                  <a:cubicBezTo>
                    <a:pt x="3835" y="24874"/>
                    <a:pt x="2934" y="31132"/>
                    <a:pt x="1316" y="37057"/>
                  </a:cubicBezTo>
                  <a:lnTo>
                    <a:pt x="0" y="40180"/>
                  </a:lnTo>
                  <a:lnTo>
                    <a:pt x="0" y="5385"/>
                  </a:lnTo>
                  <a:lnTo>
                    <a:pt x="3458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55" name="Shape 9255"/>
            <p:cNvSpPr/>
            <p:nvPr/>
          </p:nvSpPr>
          <p:spPr>
            <a:xfrm>
              <a:off x="1002447" y="393330"/>
              <a:ext cx="4261" cy="10703"/>
            </a:xfrm>
            <a:custGeom>
              <a:avLst/>
              <a:gdLst/>
              <a:ahLst/>
              <a:cxnLst/>
              <a:rect l="0" t="0" r="0" b="0"/>
              <a:pathLst>
                <a:path w="4261" h="10703">
                  <a:moveTo>
                    <a:pt x="0" y="0"/>
                  </a:moveTo>
                  <a:lnTo>
                    <a:pt x="4261" y="10327"/>
                  </a:lnTo>
                  <a:lnTo>
                    <a:pt x="0" y="1070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56" name="Shape 9256"/>
            <p:cNvSpPr/>
            <p:nvPr/>
          </p:nvSpPr>
          <p:spPr>
            <a:xfrm>
              <a:off x="1004853" y="370789"/>
              <a:ext cx="24499" cy="31471"/>
            </a:xfrm>
            <a:custGeom>
              <a:avLst/>
              <a:gdLst/>
              <a:ahLst/>
              <a:cxnLst/>
              <a:rect l="0" t="0" r="0" b="0"/>
              <a:pathLst>
                <a:path w="24499" h="31471">
                  <a:moveTo>
                    <a:pt x="23127" y="0"/>
                  </a:moveTo>
                  <a:lnTo>
                    <a:pt x="24499" y="4801"/>
                  </a:lnTo>
                  <a:cubicBezTo>
                    <a:pt x="21349" y="5537"/>
                    <a:pt x="18428" y="6337"/>
                    <a:pt x="15253" y="7125"/>
                  </a:cubicBezTo>
                  <a:lnTo>
                    <a:pt x="20257" y="30302"/>
                  </a:lnTo>
                  <a:lnTo>
                    <a:pt x="14084" y="31471"/>
                  </a:lnTo>
                  <a:lnTo>
                    <a:pt x="9894" y="8217"/>
                  </a:lnTo>
                  <a:cubicBezTo>
                    <a:pt x="6655" y="8623"/>
                    <a:pt x="3835" y="8992"/>
                    <a:pt x="762" y="9474"/>
                  </a:cubicBezTo>
                  <a:lnTo>
                    <a:pt x="0" y="4648"/>
                  </a:lnTo>
                  <a:cubicBezTo>
                    <a:pt x="8306" y="3366"/>
                    <a:pt x="14758" y="1842"/>
                    <a:pt x="2312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57" name="Shape 9257"/>
            <p:cNvSpPr/>
            <p:nvPr/>
          </p:nvSpPr>
          <p:spPr>
            <a:xfrm>
              <a:off x="1034813" y="367661"/>
              <a:ext cx="2216" cy="7032"/>
            </a:xfrm>
            <a:custGeom>
              <a:avLst/>
              <a:gdLst/>
              <a:ahLst/>
              <a:cxnLst/>
              <a:rect l="0" t="0" r="0" b="0"/>
              <a:pathLst>
                <a:path w="2216" h="7032">
                  <a:moveTo>
                    <a:pt x="2216" y="0"/>
                  </a:moveTo>
                  <a:lnTo>
                    <a:pt x="2216" y="7032"/>
                  </a:lnTo>
                  <a:lnTo>
                    <a:pt x="0" y="703"/>
                  </a:lnTo>
                  <a:lnTo>
                    <a:pt x="221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58" name="Shape 9258"/>
            <p:cNvSpPr/>
            <p:nvPr/>
          </p:nvSpPr>
          <p:spPr>
            <a:xfrm>
              <a:off x="1002447" y="190245"/>
              <a:ext cx="26461" cy="76120"/>
            </a:xfrm>
            <a:custGeom>
              <a:avLst/>
              <a:gdLst/>
              <a:ahLst/>
              <a:cxnLst/>
              <a:rect l="0" t="0" r="0" b="0"/>
              <a:pathLst>
                <a:path w="26461" h="76120">
                  <a:moveTo>
                    <a:pt x="0" y="0"/>
                  </a:moveTo>
                  <a:lnTo>
                    <a:pt x="1509" y="305"/>
                  </a:lnTo>
                  <a:cubicBezTo>
                    <a:pt x="16202" y="6535"/>
                    <a:pt x="26461" y="21118"/>
                    <a:pt x="26461" y="38101"/>
                  </a:cubicBezTo>
                  <a:cubicBezTo>
                    <a:pt x="26461" y="55027"/>
                    <a:pt x="16153" y="69595"/>
                    <a:pt x="1472" y="75822"/>
                  </a:cubicBezTo>
                  <a:lnTo>
                    <a:pt x="0" y="76120"/>
                  </a:lnTo>
                  <a:lnTo>
                    <a:pt x="0" y="59700"/>
                  </a:lnTo>
                  <a:lnTo>
                    <a:pt x="5288" y="57497"/>
                  </a:lnTo>
                  <a:cubicBezTo>
                    <a:pt x="10230" y="52557"/>
                    <a:pt x="13303" y="45746"/>
                    <a:pt x="13303" y="38266"/>
                  </a:cubicBezTo>
                  <a:cubicBezTo>
                    <a:pt x="13303" y="32056"/>
                    <a:pt x="11141" y="26245"/>
                    <a:pt x="7492" y="21616"/>
                  </a:cubicBezTo>
                  <a:lnTo>
                    <a:pt x="0" y="1675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59" name="Shape 9259"/>
            <p:cNvSpPr/>
            <p:nvPr/>
          </p:nvSpPr>
          <p:spPr>
            <a:xfrm>
              <a:off x="1002447" y="88362"/>
              <a:ext cx="34582" cy="280198"/>
            </a:xfrm>
            <a:custGeom>
              <a:avLst/>
              <a:gdLst/>
              <a:ahLst/>
              <a:cxnLst/>
              <a:rect l="0" t="0" r="0" b="0"/>
              <a:pathLst>
                <a:path w="34582" h="280198">
                  <a:moveTo>
                    <a:pt x="0" y="0"/>
                  </a:moveTo>
                  <a:lnTo>
                    <a:pt x="32196" y="5397"/>
                  </a:lnTo>
                  <a:lnTo>
                    <a:pt x="34582" y="6690"/>
                  </a:lnTo>
                  <a:lnTo>
                    <a:pt x="34582" y="21201"/>
                  </a:lnTo>
                  <a:lnTo>
                    <a:pt x="9938" y="11701"/>
                  </a:lnTo>
                  <a:cubicBezTo>
                    <a:pt x="8224" y="11256"/>
                    <a:pt x="6242" y="10850"/>
                    <a:pt x="4921" y="12018"/>
                  </a:cubicBezTo>
                  <a:cubicBezTo>
                    <a:pt x="3563" y="13111"/>
                    <a:pt x="3169" y="15219"/>
                    <a:pt x="3448" y="18368"/>
                  </a:cubicBezTo>
                  <a:lnTo>
                    <a:pt x="8465" y="88803"/>
                  </a:lnTo>
                  <a:cubicBezTo>
                    <a:pt x="8617" y="91470"/>
                    <a:pt x="9824" y="93590"/>
                    <a:pt x="11602" y="94657"/>
                  </a:cubicBezTo>
                  <a:cubicBezTo>
                    <a:pt x="13558" y="95762"/>
                    <a:pt x="15894" y="95559"/>
                    <a:pt x="18320" y="94391"/>
                  </a:cubicBezTo>
                  <a:lnTo>
                    <a:pt x="34582" y="86543"/>
                  </a:lnTo>
                  <a:lnTo>
                    <a:pt x="34582" y="192123"/>
                  </a:lnTo>
                  <a:lnTo>
                    <a:pt x="18473" y="184307"/>
                  </a:lnTo>
                  <a:cubicBezTo>
                    <a:pt x="16072" y="183176"/>
                    <a:pt x="13735" y="183176"/>
                    <a:pt x="11792" y="184180"/>
                  </a:cubicBezTo>
                  <a:cubicBezTo>
                    <a:pt x="9938" y="185361"/>
                    <a:pt x="8795" y="187355"/>
                    <a:pt x="8617" y="190149"/>
                  </a:cubicBezTo>
                  <a:lnTo>
                    <a:pt x="3499" y="260367"/>
                  </a:lnTo>
                  <a:cubicBezTo>
                    <a:pt x="3448" y="262678"/>
                    <a:pt x="3169" y="265294"/>
                    <a:pt x="4756" y="266704"/>
                  </a:cubicBezTo>
                  <a:cubicBezTo>
                    <a:pt x="5823" y="267555"/>
                    <a:pt x="7589" y="267796"/>
                    <a:pt x="10294" y="267123"/>
                  </a:cubicBezTo>
                  <a:lnTo>
                    <a:pt x="34582" y="257712"/>
                  </a:lnTo>
                  <a:lnTo>
                    <a:pt x="34582" y="273035"/>
                  </a:lnTo>
                  <a:lnTo>
                    <a:pt x="27905" y="275966"/>
                  </a:lnTo>
                  <a:lnTo>
                    <a:pt x="0" y="280198"/>
                  </a:lnTo>
                  <a:lnTo>
                    <a:pt x="0" y="182443"/>
                  </a:lnTo>
                  <a:lnTo>
                    <a:pt x="3221" y="181792"/>
                  </a:lnTo>
                  <a:cubicBezTo>
                    <a:pt x="19518" y="174900"/>
                    <a:pt x="30969" y="158767"/>
                    <a:pt x="30969" y="139984"/>
                  </a:cubicBezTo>
                  <a:cubicBezTo>
                    <a:pt x="30969" y="121200"/>
                    <a:pt x="19518" y="105046"/>
                    <a:pt x="3221" y="98105"/>
                  </a:cubicBezTo>
                  <a:lnTo>
                    <a:pt x="0" y="974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60" name="Shape 9260"/>
            <p:cNvSpPr/>
            <p:nvPr/>
          </p:nvSpPr>
          <p:spPr>
            <a:xfrm>
              <a:off x="1021262" y="56540"/>
              <a:ext cx="15767" cy="28994"/>
            </a:xfrm>
            <a:custGeom>
              <a:avLst/>
              <a:gdLst/>
              <a:ahLst/>
              <a:cxnLst/>
              <a:rect l="0" t="0" r="0" b="0"/>
              <a:pathLst>
                <a:path w="15767" h="28994">
                  <a:moveTo>
                    <a:pt x="8090" y="0"/>
                  </a:moveTo>
                  <a:lnTo>
                    <a:pt x="15767" y="2337"/>
                  </a:lnTo>
                  <a:lnTo>
                    <a:pt x="15767" y="7864"/>
                  </a:lnTo>
                  <a:lnTo>
                    <a:pt x="12497" y="6883"/>
                  </a:lnTo>
                  <a:lnTo>
                    <a:pt x="11163" y="11367"/>
                  </a:lnTo>
                  <a:lnTo>
                    <a:pt x="10503" y="13945"/>
                  </a:lnTo>
                  <a:lnTo>
                    <a:pt x="15767" y="15647"/>
                  </a:lnTo>
                  <a:lnTo>
                    <a:pt x="15767" y="28472"/>
                  </a:lnTo>
                  <a:lnTo>
                    <a:pt x="14732" y="20650"/>
                  </a:lnTo>
                  <a:lnTo>
                    <a:pt x="9233" y="18961"/>
                  </a:lnTo>
                  <a:lnTo>
                    <a:pt x="6553" y="28994"/>
                  </a:lnTo>
                  <a:cubicBezTo>
                    <a:pt x="4242" y="28321"/>
                    <a:pt x="2540" y="28042"/>
                    <a:pt x="0" y="27318"/>
                  </a:cubicBezTo>
                  <a:lnTo>
                    <a:pt x="4673" y="11367"/>
                  </a:lnTo>
                  <a:lnTo>
                    <a:pt x="809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61" name="Shape 9261"/>
            <p:cNvSpPr/>
            <p:nvPr/>
          </p:nvSpPr>
          <p:spPr>
            <a:xfrm>
              <a:off x="1002447" y="52110"/>
              <a:ext cx="12960" cy="30491"/>
            </a:xfrm>
            <a:custGeom>
              <a:avLst/>
              <a:gdLst/>
              <a:ahLst/>
              <a:cxnLst/>
              <a:rect l="0" t="0" r="0" b="0"/>
              <a:pathLst>
                <a:path w="12960" h="30491">
                  <a:moveTo>
                    <a:pt x="0" y="0"/>
                  </a:moveTo>
                  <a:lnTo>
                    <a:pt x="4921" y="506"/>
                  </a:lnTo>
                  <a:lnTo>
                    <a:pt x="8300" y="13295"/>
                  </a:lnTo>
                  <a:lnTo>
                    <a:pt x="12960" y="30491"/>
                  </a:lnTo>
                  <a:cubicBezTo>
                    <a:pt x="10802" y="30084"/>
                    <a:pt x="9125" y="29754"/>
                    <a:pt x="7081" y="29640"/>
                  </a:cubicBezTo>
                  <a:lnTo>
                    <a:pt x="5417" y="24255"/>
                  </a:lnTo>
                  <a:lnTo>
                    <a:pt x="0" y="23785"/>
                  </a:lnTo>
                  <a:lnTo>
                    <a:pt x="0" y="18832"/>
                  </a:lnTo>
                  <a:lnTo>
                    <a:pt x="4477" y="19289"/>
                  </a:lnTo>
                  <a:lnTo>
                    <a:pt x="2941" y="13295"/>
                  </a:lnTo>
                  <a:lnTo>
                    <a:pt x="1010" y="7122"/>
                  </a:lnTo>
                  <a:lnTo>
                    <a:pt x="0" y="926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62" name="Shape 9262"/>
            <p:cNvSpPr/>
            <p:nvPr/>
          </p:nvSpPr>
          <p:spPr>
            <a:xfrm>
              <a:off x="1002447" y="9075"/>
              <a:ext cx="34582" cy="45818"/>
            </a:xfrm>
            <a:custGeom>
              <a:avLst/>
              <a:gdLst/>
              <a:ahLst/>
              <a:cxnLst/>
              <a:rect l="0" t="0" r="0" b="0"/>
              <a:pathLst>
                <a:path w="34582" h="45818">
                  <a:moveTo>
                    <a:pt x="34582" y="0"/>
                  </a:moveTo>
                  <a:lnTo>
                    <a:pt x="34582" y="45818"/>
                  </a:lnTo>
                  <a:lnTo>
                    <a:pt x="16751" y="40245"/>
                  </a:lnTo>
                  <a:lnTo>
                    <a:pt x="0" y="38772"/>
                  </a:lnTo>
                  <a:lnTo>
                    <a:pt x="0" y="5639"/>
                  </a:lnTo>
                  <a:lnTo>
                    <a:pt x="993" y="7994"/>
                  </a:lnTo>
                  <a:cubicBezTo>
                    <a:pt x="2591" y="13893"/>
                    <a:pt x="3448" y="20097"/>
                    <a:pt x="3448" y="26206"/>
                  </a:cubicBezTo>
                  <a:cubicBezTo>
                    <a:pt x="5252" y="26612"/>
                    <a:pt x="16987" y="28123"/>
                    <a:pt x="18650" y="28301"/>
                  </a:cubicBezTo>
                  <a:cubicBezTo>
                    <a:pt x="20409" y="22313"/>
                    <a:pt x="22902" y="16500"/>
                    <a:pt x="25980" y="11188"/>
                  </a:cubicBezTo>
                  <a:lnTo>
                    <a:pt x="3458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63" name="Shape 9263"/>
            <p:cNvSpPr/>
            <p:nvPr/>
          </p:nvSpPr>
          <p:spPr>
            <a:xfrm>
              <a:off x="1037029" y="391156"/>
              <a:ext cx="28664" cy="59453"/>
            </a:xfrm>
            <a:custGeom>
              <a:avLst/>
              <a:gdLst/>
              <a:ahLst/>
              <a:cxnLst/>
              <a:rect l="0" t="0" r="0" b="0"/>
              <a:pathLst>
                <a:path w="28664" h="59453">
                  <a:moveTo>
                    <a:pt x="28664" y="0"/>
                  </a:moveTo>
                  <a:lnTo>
                    <a:pt x="28664" y="13994"/>
                  </a:lnTo>
                  <a:lnTo>
                    <a:pt x="25076" y="15536"/>
                  </a:lnTo>
                  <a:cubicBezTo>
                    <a:pt x="21936" y="16886"/>
                    <a:pt x="18802" y="18235"/>
                    <a:pt x="18053" y="18571"/>
                  </a:cubicBezTo>
                  <a:cubicBezTo>
                    <a:pt x="19552" y="24464"/>
                    <a:pt x="20453" y="30649"/>
                    <a:pt x="20619" y="36745"/>
                  </a:cubicBezTo>
                  <a:cubicBezTo>
                    <a:pt x="20619" y="42917"/>
                    <a:pt x="19552" y="49077"/>
                    <a:pt x="18053" y="54639"/>
                  </a:cubicBezTo>
                  <a:lnTo>
                    <a:pt x="17964" y="55198"/>
                  </a:lnTo>
                  <a:lnTo>
                    <a:pt x="17380" y="55516"/>
                  </a:lnTo>
                  <a:cubicBezTo>
                    <a:pt x="13684" y="57052"/>
                    <a:pt x="7448" y="58602"/>
                    <a:pt x="3105" y="59364"/>
                  </a:cubicBezTo>
                  <a:lnTo>
                    <a:pt x="2445" y="59453"/>
                  </a:lnTo>
                  <a:lnTo>
                    <a:pt x="2064" y="58983"/>
                  </a:lnTo>
                  <a:lnTo>
                    <a:pt x="0" y="56323"/>
                  </a:lnTo>
                  <a:lnTo>
                    <a:pt x="0" y="11153"/>
                  </a:lnTo>
                  <a:lnTo>
                    <a:pt x="5859" y="10241"/>
                  </a:lnTo>
                  <a:lnTo>
                    <a:pt x="2866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64" name="Shape 9264"/>
            <p:cNvSpPr/>
            <p:nvPr/>
          </p:nvSpPr>
          <p:spPr>
            <a:xfrm>
              <a:off x="1037029" y="366459"/>
              <a:ext cx="13036" cy="29108"/>
            </a:xfrm>
            <a:custGeom>
              <a:avLst/>
              <a:gdLst/>
              <a:ahLst/>
              <a:cxnLst/>
              <a:rect l="0" t="0" r="0" b="0"/>
              <a:pathLst>
                <a:path w="13036" h="29108">
                  <a:moveTo>
                    <a:pt x="3791" y="0"/>
                  </a:moveTo>
                  <a:lnTo>
                    <a:pt x="13036" y="27089"/>
                  </a:lnTo>
                  <a:cubicBezTo>
                    <a:pt x="11157" y="27902"/>
                    <a:pt x="9163" y="28473"/>
                    <a:pt x="7309" y="29108"/>
                  </a:cubicBezTo>
                  <a:lnTo>
                    <a:pt x="0" y="8234"/>
                  </a:lnTo>
                  <a:lnTo>
                    <a:pt x="0" y="1202"/>
                  </a:lnTo>
                  <a:lnTo>
                    <a:pt x="379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65" name="Shape 9265"/>
            <p:cNvSpPr/>
            <p:nvPr/>
          </p:nvSpPr>
          <p:spPr>
            <a:xfrm>
              <a:off x="1051247" y="357237"/>
              <a:ext cx="14446" cy="27240"/>
            </a:xfrm>
            <a:custGeom>
              <a:avLst/>
              <a:gdLst/>
              <a:ahLst/>
              <a:cxnLst/>
              <a:rect l="0" t="0" r="0" b="0"/>
              <a:pathLst>
                <a:path w="14446" h="27240">
                  <a:moveTo>
                    <a:pt x="14446" y="0"/>
                  </a:moveTo>
                  <a:lnTo>
                    <a:pt x="14446" y="4640"/>
                  </a:lnTo>
                  <a:lnTo>
                    <a:pt x="9931" y="5246"/>
                  </a:lnTo>
                  <a:cubicBezTo>
                    <a:pt x="6833" y="6923"/>
                    <a:pt x="5245" y="10085"/>
                    <a:pt x="5245" y="13349"/>
                  </a:cubicBezTo>
                  <a:cubicBezTo>
                    <a:pt x="5334" y="14835"/>
                    <a:pt x="5702" y="16499"/>
                    <a:pt x="6579" y="17908"/>
                  </a:cubicBezTo>
                  <a:cubicBezTo>
                    <a:pt x="6833" y="18353"/>
                    <a:pt x="7125" y="18810"/>
                    <a:pt x="7569" y="19293"/>
                  </a:cubicBezTo>
                  <a:lnTo>
                    <a:pt x="14446" y="20434"/>
                  </a:lnTo>
                  <a:lnTo>
                    <a:pt x="14446" y="26756"/>
                  </a:lnTo>
                  <a:lnTo>
                    <a:pt x="10751" y="27240"/>
                  </a:lnTo>
                  <a:cubicBezTo>
                    <a:pt x="7226" y="26281"/>
                    <a:pt x="4032" y="23966"/>
                    <a:pt x="1994" y="20512"/>
                  </a:cubicBezTo>
                  <a:cubicBezTo>
                    <a:pt x="1841" y="20105"/>
                    <a:pt x="1663" y="19674"/>
                    <a:pt x="1397" y="19191"/>
                  </a:cubicBezTo>
                  <a:cubicBezTo>
                    <a:pt x="571" y="17350"/>
                    <a:pt x="178" y="15318"/>
                    <a:pt x="0" y="13349"/>
                  </a:cubicBezTo>
                  <a:cubicBezTo>
                    <a:pt x="178" y="8256"/>
                    <a:pt x="2654" y="3557"/>
                    <a:pt x="7226" y="916"/>
                  </a:cubicBezTo>
                  <a:lnTo>
                    <a:pt x="1444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66" name="Shape 9266"/>
            <p:cNvSpPr/>
            <p:nvPr/>
          </p:nvSpPr>
          <p:spPr>
            <a:xfrm>
              <a:off x="1037029" y="329687"/>
              <a:ext cx="28664" cy="31710"/>
            </a:xfrm>
            <a:custGeom>
              <a:avLst/>
              <a:gdLst/>
              <a:ahLst/>
              <a:cxnLst/>
              <a:rect l="0" t="0" r="0" b="0"/>
              <a:pathLst>
                <a:path w="28664" h="31710">
                  <a:moveTo>
                    <a:pt x="28664" y="0"/>
                  </a:moveTo>
                  <a:lnTo>
                    <a:pt x="28664" y="17136"/>
                  </a:lnTo>
                  <a:lnTo>
                    <a:pt x="21924" y="22086"/>
                  </a:lnTo>
                  <a:lnTo>
                    <a:pt x="0" y="31710"/>
                  </a:lnTo>
                  <a:lnTo>
                    <a:pt x="0" y="16387"/>
                  </a:lnTo>
                  <a:lnTo>
                    <a:pt x="15989" y="10192"/>
                  </a:lnTo>
                  <a:lnTo>
                    <a:pt x="2866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67" name="Shape 9267"/>
            <p:cNvSpPr/>
            <p:nvPr/>
          </p:nvSpPr>
          <p:spPr>
            <a:xfrm>
              <a:off x="1037029" y="161072"/>
              <a:ext cx="28664" cy="133320"/>
            </a:xfrm>
            <a:custGeom>
              <a:avLst/>
              <a:gdLst/>
              <a:ahLst/>
              <a:cxnLst/>
              <a:rect l="0" t="0" r="0" b="0"/>
              <a:pathLst>
                <a:path w="28664" h="133320">
                  <a:moveTo>
                    <a:pt x="28664" y="0"/>
                  </a:moveTo>
                  <a:lnTo>
                    <a:pt x="28664" y="46054"/>
                  </a:lnTo>
                  <a:lnTo>
                    <a:pt x="6509" y="61114"/>
                  </a:lnTo>
                  <a:cubicBezTo>
                    <a:pt x="4261" y="62638"/>
                    <a:pt x="3105" y="64695"/>
                    <a:pt x="3105" y="66829"/>
                  </a:cubicBezTo>
                  <a:cubicBezTo>
                    <a:pt x="3105" y="68950"/>
                    <a:pt x="4261" y="71020"/>
                    <a:pt x="6509" y="72506"/>
                  </a:cubicBezTo>
                  <a:lnTo>
                    <a:pt x="28664" y="87577"/>
                  </a:lnTo>
                  <a:lnTo>
                    <a:pt x="28664" y="133320"/>
                  </a:lnTo>
                  <a:lnTo>
                    <a:pt x="0" y="119413"/>
                  </a:lnTo>
                  <a:lnTo>
                    <a:pt x="0" y="13833"/>
                  </a:lnTo>
                  <a:lnTo>
                    <a:pt x="2866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68" name="Shape 9268"/>
            <p:cNvSpPr/>
            <p:nvPr/>
          </p:nvSpPr>
          <p:spPr>
            <a:xfrm>
              <a:off x="1037029" y="95052"/>
              <a:ext cx="28664" cy="30994"/>
            </a:xfrm>
            <a:custGeom>
              <a:avLst/>
              <a:gdLst/>
              <a:ahLst/>
              <a:cxnLst/>
              <a:rect l="0" t="0" r="0" b="0"/>
              <a:pathLst>
                <a:path w="28664" h="30994">
                  <a:moveTo>
                    <a:pt x="0" y="0"/>
                  </a:moveTo>
                  <a:lnTo>
                    <a:pt x="28664" y="15532"/>
                  </a:lnTo>
                  <a:lnTo>
                    <a:pt x="28664" y="30994"/>
                  </a:lnTo>
                  <a:lnTo>
                    <a:pt x="15788" y="20597"/>
                  </a:lnTo>
                  <a:lnTo>
                    <a:pt x="0" y="1451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69" name="Shape 9269"/>
            <p:cNvSpPr/>
            <p:nvPr/>
          </p:nvSpPr>
          <p:spPr>
            <a:xfrm>
              <a:off x="1054079" y="65748"/>
              <a:ext cx="11614" cy="33071"/>
            </a:xfrm>
            <a:custGeom>
              <a:avLst/>
              <a:gdLst/>
              <a:ahLst/>
              <a:cxnLst/>
              <a:rect l="0" t="0" r="0" b="0"/>
              <a:pathLst>
                <a:path w="11614" h="33071">
                  <a:moveTo>
                    <a:pt x="2870" y="0"/>
                  </a:moveTo>
                  <a:cubicBezTo>
                    <a:pt x="5385" y="1016"/>
                    <a:pt x="6833" y="1524"/>
                    <a:pt x="9258" y="2667"/>
                  </a:cubicBezTo>
                  <a:lnTo>
                    <a:pt x="11392" y="15227"/>
                  </a:lnTo>
                  <a:lnTo>
                    <a:pt x="11614" y="15126"/>
                  </a:lnTo>
                  <a:lnTo>
                    <a:pt x="11614" y="21079"/>
                  </a:lnTo>
                  <a:lnTo>
                    <a:pt x="11608" y="21082"/>
                  </a:lnTo>
                  <a:lnTo>
                    <a:pt x="5385" y="33071"/>
                  </a:lnTo>
                  <a:lnTo>
                    <a:pt x="0" y="30124"/>
                  </a:lnTo>
                  <a:lnTo>
                    <a:pt x="6236" y="18275"/>
                  </a:lnTo>
                  <a:lnTo>
                    <a:pt x="287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70" name="Shape 9270"/>
            <p:cNvSpPr/>
            <p:nvPr/>
          </p:nvSpPr>
          <p:spPr>
            <a:xfrm>
              <a:off x="1037029" y="58877"/>
              <a:ext cx="11157" cy="31928"/>
            </a:xfrm>
            <a:custGeom>
              <a:avLst/>
              <a:gdLst/>
              <a:ahLst/>
              <a:cxnLst/>
              <a:rect l="0" t="0" r="0" b="0"/>
              <a:pathLst>
                <a:path w="11157" h="31928">
                  <a:moveTo>
                    <a:pt x="0" y="0"/>
                  </a:moveTo>
                  <a:lnTo>
                    <a:pt x="6636" y="2020"/>
                  </a:lnTo>
                  <a:cubicBezTo>
                    <a:pt x="9290" y="2832"/>
                    <a:pt x="10713" y="5830"/>
                    <a:pt x="10979" y="9030"/>
                  </a:cubicBezTo>
                  <a:cubicBezTo>
                    <a:pt x="11157" y="13373"/>
                    <a:pt x="8998" y="18098"/>
                    <a:pt x="4616" y="19076"/>
                  </a:cubicBezTo>
                  <a:lnTo>
                    <a:pt x="6318" y="31928"/>
                  </a:lnTo>
                  <a:cubicBezTo>
                    <a:pt x="4261" y="31077"/>
                    <a:pt x="2737" y="30442"/>
                    <a:pt x="451" y="29540"/>
                  </a:cubicBezTo>
                  <a:lnTo>
                    <a:pt x="0" y="26135"/>
                  </a:lnTo>
                  <a:lnTo>
                    <a:pt x="0" y="13311"/>
                  </a:lnTo>
                  <a:lnTo>
                    <a:pt x="1175" y="13691"/>
                  </a:lnTo>
                  <a:cubicBezTo>
                    <a:pt x="2940" y="14199"/>
                    <a:pt x="5264" y="11443"/>
                    <a:pt x="5264" y="9030"/>
                  </a:cubicBezTo>
                  <a:cubicBezTo>
                    <a:pt x="5264" y="7887"/>
                    <a:pt x="4871" y="6871"/>
                    <a:pt x="3334" y="6528"/>
                  </a:cubicBezTo>
                  <a:lnTo>
                    <a:pt x="0" y="552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71" name="Shape 9271"/>
            <p:cNvSpPr/>
            <p:nvPr/>
          </p:nvSpPr>
          <p:spPr>
            <a:xfrm>
              <a:off x="1037029" y="5766"/>
              <a:ext cx="28664" cy="58979"/>
            </a:xfrm>
            <a:custGeom>
              <a:avLst/>
              <a:gdLst/>
              <a:ahLst/>
              <a:cxnLst/>
              <a:rect l="0" t="0" r="0" b="0"/>
              <a:pathLst>
                <a:path w="28664" h="58979">
                  <a:moveTo>
                    <a:pt x="2610" y="0"/>
                  </a:moveTo>
                  <a:lnTo>
                    <a:pt x="3156" y="165"/>
                  </a:lnTo>
                  <a:cubicBezTo>
                    <a:pt x="7626" y="660"/>
                    <a:pt x="13684" y="2311"/>
                    <a:pt x="17571" y="4013"/>
                  </a:cubicBezTo>
                  <a:lnTo>
                    <a:pt x="18053" y="4204"/>
                  </a:lnTo>
                  <a:lnTo>
                    <a:pt x="18243" y="4877"/>
                  </a:lnTo>
                  <a:cubicBezTo>
                    <a:pt x="19920" y="10376"/>
                    <a:pt x="20733" y="16358"/>
                    <a:pt x="20733" y="22568"/>
                  </a:cubicBezTo>
                  <a:cubicBezTo>
                    <a:pt x="20619" y="28702"/>
                    <a:pt x="19729" y="34874"/>
                    <a:pt x="18243" y="40805"/>
                  </a:cubicBezTo>
                  <a:cubicBezTo>
                    <a:pt x="18986" y="41110"/>
                    <a:pt x="22209" y="42456"/>
                    <a:pt x="25445" y="43809"/>
                  </a:cubicBezTo>
                  <a:lnTo>
                    <a:pt x="28664" y="45154"/>
                  </a:lnTo>
                  <a:lnTo>
                    <a:pt x="28664" y="58979"/>
                  </a:lnTo>
                  <a:lnTo>
                    <a:pt x="25641" y="57141"/>
                  </a:lnTo>
                  <a:lnTo>
                    <a:pt x="0" y="49127"/>
                  </a:lnTo>
                  <a:lnTo>
                    <a:pt x="0" y="3309"/>
                  </a:lnTo>
                  <a:lnTo>
                    <a:pt x="2242" y="394"/>
                  </a:lnTo>
                  <a:lnTo>
                    <a:pt x="26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72" name="Shape 9272"/>
            <p:cNvSpPr/>
            <p:nvPr/>
          </p:nvSpPr>
          <p:spPr>
            <a:xfrm>
              <a:off x="1065693" y="356773"/>
              <a:ext cx="14357" cy="27219"/>
            </a:xfrm>
            <a:custGeom>
              <a:avLst/>
              <a:gdLst/>
              <a:ahLst/>
              <a:cxnLst/>
              <a:rect l="0" t="0" r="0" b="0"/>
              <a:pathLst>
                <a:path w="14357" h="27219">
                  <a:moveTo>
                    <a:pt x="3657" y="0"/>
                  </a:moveTo>
                  <a:cubicBezTo>
                    <a:pt x="7217" y="948"/>
                    <a:pt x="10426" y="3234"/>
                    <a:pt x="12440" y="6650"/>
                  </a:cubicBezTo>
                  <a:cubicBezTo>
                    <a:pt x="13658" y="8796"/>
                    <a:pt x="14255" y="11273"/>
                    <a:pt x="14357" y="13813"/>
                  </a:cubicBezTo>
                  <a:cubicBezTo>
                    <a:pt x="14357" y="15781"/>
                    <a:pt x="13938" y="17813"/>
                    <a:pt x="13112" y="19655"/>
                  </a:cubicBezTo>
                  <a:cubicBezTo>
                    <a:pt x="11779" y="22322"/>
                    <a:pt x="9798" y="24709"/>
                    <a:pt x="7042" y="26297"/>
                  </a:cubicBezTo>
                  <a:lnTo>
                    <a:pt x="0" y="27219"/>
                  </a:lnTo>
                  <a:lnTo>
                    <a:pt x="0" y="20898"/>
                  </a:lnTo>
                  <a:lnTo>
                    <a:pt x="4527" y="21649"/>
                  </a:lnTo>
                  <a:cubicBezTo>
                    <a:pt x="5556" y="21141"/>
                    <a:pt x="6381" y="20468"/>
                    <a:pt x="7042" y="19756"/>
                  </a:cubicBezTo>
                  <a:cubicBezTo>
                    <a:pt x="8413" y="18093"/>
                    <a:pt x="9201" y="15858"/>
                    <a:pt x="9201" y="13813"/>
                  </a:cubicBezTo>
                  <a:cubicBezTo>
                    <a:pt x="9201" y="12086"/>
                    <a:pt x="8756" y="10549"/>
                    <a:pt x="7944" y="9063"/>
                  </a:cubicBezTo>
                  <a:cubicBezTo>
                    <a:pt x="6750" y="6841"/>
                    <a:pt x="4737" y="5371"/>
                    <a:pt x="2472" y="4772"/>
                  </a:cubicBezTo>
                  <a:lnTo>
                    <a:pt x="0" y="5104"/>
                  </a:lnTo>
                  <a:lnTo>
                    <a:pt x="0" y="464"/>
                  </a:lnTo>
                  <a:lnTo>
                    <a:pt x="36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73" name="Shape 9273"/>
            <p:cNvSpPr/>
            <p:nvPr/>
          </p:nvSpPr>
          <p:spPr>
            <a:xfrm>
              <a:off x="1065693" y="356050"/>
              <a:ext cx="48406" cy="73337"/>
            </a:xfrm>
            <a:custGeom>
              <a:avLst/>
              <a:gdLst/>
              <a:ahLst/>
              <a:cxnLst/>
              <a:rect l="0" t="0" r="0" b="0"/>
              <a:pathLst>
                <a:path w="48406" h="73337">
                  <a:moveTo>
                    <a:pt x="48406" y="0"/>
                  </a:moveTo>
                  <a:lnTo>
                    <a:pt x="48406" y="22575"/>
                  </a:lnTo>
                  <a:lnTo>
                    <a:pt x="45904" y="20695"/>
                  </a:lnTo>
                  <a:cubicBezTo>
                    <a:pt x="44596" y="21699"/>
                    <a:pt x="35528" y="28785"/>
                    <a:pt x="34182" y="29788"/>
                  </a:cubicBezTo>
                  <a:cubicBezTo>
                    <a:pt x="39986" y="40418"/>
                    <a:pt x="43516" y="52661"/>
                    <a:pt x="43516" y="63710"/>
                  </a:cubicBezTo>
                  <a:lnTo>
                    <a:pt x="43516" y="65247"/>
                  </a:lnTo>
                  <a:lnTo>
                    <a:pt x="42830" y="65628"/>
                  </a:lnTo>
                  <a:cubicBezTo>
                    <a:pt x="39491" y="68320"/>
                    <a:pt x="33928" y="71546"/>
                    <a:pt x="29966" y="73172"/>
                  </a:cubicBezTo>
                  <a:lnTo>
                    <a:pt x="29559" y="73337"/>
                  </a:lnTo>
                  <a:lnTo>
                    <a:pt x="28911" y="73121"/>
                  </a:lnTo>
                  <a:cubicBezTo>
                    <a:pt x="19171" y="67457"/>
                    <a:pt x="9849" y="58211"/>
                    <a:pt x="3473" y="47607"/>
                  </a:cubicBezTo>
                  <a:lnTo>
                    <a:pt x="0" y="49100"/>
                  </a:lnTo>
                  <a:lnTo>
                    <a:pt x="0" y="35106"/>
                  </a:lnTo>
                  <a:lnTo>
                    <a:pt x="14169" y="28743"/>
                  </a:lnTo>
                  <a:lnTo>
                    <a:pt x="4840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74" name="Shape 9274"/>
            <p:cNvSpPr/>
            <p:nvPr/>
          </p:nvSpPr>
          <p:spPr>
            <a:xfrm>
              <a:off x="1076380" y="332397"/>
              <a:ext cx="36169" cy="37287"/>
            </a:xfrm>
            <a:custGeom>
              <a:avLst/>
              <a:gdLst/>
              <a:ahLst/>
              <a:cxnLst/>
              <a:rect l="0" t="0" r="0" b="0"/>
              <a:pathLst>
                <a:path w="36169" h="37287">
                  <a:moveTo>
                    <a:pt x="16027" y="0"/>
                  </a:moveTo>
                  <a:lnTo>
                    <a:pt x="36169" y="21285"/>
                  </a:lnTo>
                  <a:cubicBezTo>
                    <a:pt x="34798" y="23000"/>
                    <a:pt x="32829" y="24359"/>
                    <a:pt x="31432" y="25552"/>
                  </a:cubicBezTo>
                  <a:lnTo>
                    <a:pt x="11252" y="19482"/>
                  </a:lnTo>
                  <a:lnTo>
                    <a:pt x="21806" y="33541"/>
                  </a:lnTo>
                  <a:cubicBezTo>
                    <a:pt x="20409" y="34735"/>
                    <a:pt x="18872" y="36132"/>
                    <a:pt x="17399" y="37287"/>
                  </a:cubicBezTo>
                  <a:lnTo>
                    <a:pt x="0" y="13907"/>
                  </a:lnTo>
                  <a:cubicBezTo>
                    <a:pt x="1473" y="12624"/>
                    <a:pt x="2591" y="12192"/>
                    <a:pt x="4242" y="10922"/>
                  </a:cubicBezTo>
                  <a:lnTo>
                    <a:pt x="24231" y="16815"/>
                  </a:lnTo>
                  <a:lnTo>
                    <a:pt x="12331" y="3988"/>
                  </a:lnTo>
                  <a:cubicBezTo>
                    <a:pt x="13716" y="2692"/>
                    <a:pt x="14960" y="1156"/>
                    <a:pt x="1602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75" name="Shape 9275"/>
            <p:cNvSpPr/>
            <p:nvPr/>
          </p:nvSpPr>
          <p:spPr>
            <a:xfrm>
              <a:off x="1100815" y="318605"/>
              <a:ext cx="13284" cy="27012"/>
            </a:xfrm>
            <a:custGeom>
              <a:avLst/>
              <a:gdLst/>
              <a:ahLst/>
              <a:cxnLst/>
              <a:rect l="0" t="0" r="0" b="0"/>
              <a:pathLst>
                <a:path w="13284" h="27012">
                  <a:moveTo>
                    <a:pt x="4140" y="0"/>
                  </a:moveTo>
                  <a:lnTo>
                    <a:pt x="13284" y="3006"/>
                  </a:lnTo>
                  <a:lnTo>
                    <a:pt x="13284" y="8566"/>
                  </a:lnTo>
                  <a:lnTo>
                    <a:pt x="7391" y="6553"/>
                  </a:lnTo>
                  <a:lnTo>
                    <a:pt x="10782" y="11925"/>
                  </a:lnTo>
                  <a:lnTo>
                    <a:pt x="13284" y="16275"/>
                  </a:lnTo>
                  <a:lnTo>
                    <a:pt x="13284" y="27012"/>
                  </a:lnTo>
                  <a:lnTo>
                    <a:pt x="4191" y="11925"/>
                  </a:lnTo>
                  <a:lnTo>
                    <a:pt x="0" y="4991"/>
                  </a:lnTo>
                  <a:lnTo>
                    <a:pt x="414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76" name="Shape 9276"/>
            <p:cNvSpPr/>
            <p:nvPr/>
          </p:nvSpPr>
          <p:spPr>
            <a:xfrm>
              <a:off x="1112943" y="305556"/>
              <a:ext cx="1155" cy="2721"/>
            </a:xfrm>
            <a:custGeom>
              <a:avLst/>
              <a:gdLst/>
              <a:ahLst/>
              <a:cxnLst/>
              <a:rect l="0" t="0" r="0" b="0"/>
              <a:pathLst>
                <a:path w="1155" h="2721">
                  <a:moveTo>
                    <a:pt x="1155" y="0"/>
                  </a:moveTo>
                  <a:lnTo>
                    <a:pt x="1155" y="2721"/>
                  </a:lnTo>
                  <a:lnTo>
                    <a:pt x="0" y="2076"/>
                  </a:lnTo>
                  <a:lnTo>
                    <a:pt x="11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77" name="Shape 9277"/>
            <p:cNvSpPr/>
            <p:nvPr/>
          </p:nvSpPr>
          <p:spPr>
            <a:xfrm>
              <a:off x="1065693" y="248650"/>
              <a:ext cx="48406" cy="98173"/>
            </a:xfrm>
            <a:custGeom>
              <a:avLst/>
              <a:gdLst/>
              <a:ahLst/>
              <a:cxnLst/>
              <a:rect l="0" t="0" r="0" b="0"/>
              <a:pathLst>
                <a:path w="48406" h="98173">
                  <a:moveTo>
                    <a:pt x="0" y="0"/>
                  </a:moveTo>
                  <a:lnTo>
                    <a:pt x="36112" y="24565"/>
                  </a:lnTo>
                  <a:cubicBezTo>
                    <a:pt x="37992" y="25785"/>
                    <a:pt x="40176" y="27271"/>
                    <a:pt x="42170" y="26585"/>
                  </a:cubicBezTo>
                  <a:cubicBezTo>
                    <a:pt x="43516" y="26166"/>
                    <a:pt x="44672" y="24692"/>
                    <a:pt x="45408" y="22038"/>
                  </a:cubicBezTo>
                  <a:lnTo>
                    <a:pt x="48406" y="2744"/>
                  </a:lnTo>
                  <a:lnTo>
                    <a:pt x="48406" y="43864"/>
                  </a:lnTo>
                  <a:lnTo>
                    <a:pt x="38732" y="61427"/>
                  </a:lnTo>
                  <a:cubicBezTo>
                    <a:pt x="32733" y="69965"/>
                    <a:pt x="25852" y="77793"/>
                    <a:pt x="18228" y="84785"/>
                  </a:cubicBezTo>
                  <a:lnTo>
                    <a:pt x="0" y="98173"/>
                  </a:lnTo>
                  <a:lnTo>
                    <a:pt x="0" y="81037"/>
                  </a:lnTo>
                  <a:lnTo>
                    <a:pt x="21126" y="64050"/>
                  </a:lnTo>
                  <a:cubicBezTo>
                    <a:pt x="22422" y="62564"/>
                    <a:pt x="23831" y="61027"/>
                    <a:pt x="23412" y="59313"/>
                  </a:cubicBezTo>
                  <a:cubicBezTo>
                    <a:pt x="23018" y="57674"/>
                    <a:pt x="21622" y="56201"/>
                    <a:pt x="18675" y="54804"/>
                  </a:cubicBezTo>
                  <a:lnTo>
                    <a:pt x="0" y="4574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78" name="Shape 9278"/>
            <p:cNvSpPr/>
            <p:nvPr/>
          </p:nvSpPr>
          <p:spPr>
            <a:xfrm>
              <a:off x="1065693" y="75705"/>
              <a:ext cx="16795" cy="11122"/>
            </a:xfrm>
            <a:custGeom>
              <a:avLst/>
              <a:gdLst/>
              <a:ahLst/>
              <a:cxnLst/>
              <a:rect l="0" t="0" r="0" b="0"/>
              <a:pathLst>
                <a:path w="16795" h="11122">
                  <a:moveTo>
                    <a:pt x="11347" y="0"/>
                  </a:moveTo>
                  <a:cubicBezTo>
                    <a:pt x="13112" y="1168"/>
                    <a:pt x="15030" y="2057"/>
                    <a:pt x="16795" y="3327"/>
                  </a:cubicBezTo>
                  <a:lnTo>
                    <a:pt x="0" y="11122"/>
                  </a:lnTo>
                  <a:lnTo>
                    <a:pt x="0" y="5169"/>
                  </a:lnTo>
                  <a:lnTo>
                    <a:pt x="1134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79" name="Shape 9279"/>
            <p:cNvSpPr/>
            <p:nvPr/>
          </p:nvSpPr>
          <p:spPr>
            <a:xfrm>
              <a:off x="1065693" y="26911"/>
              <a:ext cx="48406" cy="180215"/>
            </a:xfrm>
            <a:custGeom>
              <a:avLst/>
              <a:gdLst/>
              <a:ahLst/>
              <a:cxnLst/>
              <a:rect l="0" t="0" r="0" b="0"/>
              <a:pathLst>
                <a:path w="48406" h="180215">
                  <a:moveTo>
                    <a:pt x="29966" y="0"/>
                  </a:moveTo>
                  <a:lnTo>
                    <a:pt x="30550" y="267"/>
                  </a:lnTo>
                  <a:cubicBezTo>
                    <a:pt x="34474" y="1930"/>
                    <a:pt x="39960" y="5080"/>
                    <a:pt x="43338" y="7734"/>
                  </a:cubicBezTo>
                  <a:lnTo>
                    <a:pt x="43834" y="8052"/>
                  </a:lnTo>
                  <a:lnTo>
                    <a:pt x="43834" y="9589"/>
                  </a:lnTo>
                  <a:cubicBezTo>
                    <a:pt x="43834" y="20828"/>
                    <a:pt x="40354" y="33109"/>
                    <a:pt x="34474" y="43574"/>
                  </a:cubicBezTo>
                  <a:cubicBezTo>
                    <a:pt x="35744" y="44564"/>
                    <a:pt x="45167" y="51943"/>
                    <a:pt x="46577" y="53023"/>
                  </a:cubicBezTo>
                  <a:lnTo>
                    <a:pt x="48406" y="51641"/>
                  </a:lnTo>
                  <a:lnTo>
                    <a:pt x="48406" y="78817"/>
                  </a:lnTo>
                  <a:lnTo>
                    <a:pt x="28911" y="98387"/>
                  </a:lnTo>
                  <a:cubicBezTo>
                    <a:pt x="26041" y="101371"/>
                    <a:pt x="26320" y="105740"/>
                    <a:pt x="29292" y="107861"/>
                  </a:cubicBezTo>
                  <a:cubicBezTo>
                    <a:pt x="36671" y="116030"/>
                    <a:pt x="42976" y="124699"/>
                    <a:pt x="48131" y="133894"/>
                  </a:cubicBezTo>
                  <a:lnTo>
                    <a:pt x="48406" y="134564"/>
                  </a:lnTo>
                  <a:lnTo>
                    <a:pt x="48406" y="177374"/>
                  </a:lnTo>
                  <a:lnTo>
                    <a:pt x="45408" y="158204"/>
                  </a:lnTo>
                  <a:cubicBezTo>
                    <a:pt x="44862" y="156337"/>
                    <a:pt x="43999" y="154407"/>
                    <a:pt x="42437" y="153708"/>
                  </a:cubicBezTo>
                  <a:cubicBezTo>
                    <a:pt x="40849" y="153137"/>
                    <a:pt x="38868" y="153797"/>
                    <a:pt x="36023" y="155727"/>
                  </a:cubicBezTo>
                  <a:lnTo>
                    <a:pt x="0" y="180215"/>
                  </a:lnTo>
                  <a:lnTo>
                    <a:pt x="0" y="134161"/>
                  </a:lnTo>
                  <a:lnTo>
                    <a:pt x="18497" y="125235"/>
                  </a:lnTo>
                  <a:cubicBezTo>
                    <a:pt x="20529" y="124244"/>
                    <a:pt x="22853" y="123165"/>
                    <a:pt x="23285" y="121006"/>
                  </a:cubicBezTo>
                  <a:cubicBezTo>
                    <a:pt x="23285" y="120866"/>
                    <a:pt x="23361" y="120688"/>
                    <a:pt x="23285" y="120421"/>
                  </a:cubicBezTo>
                  <a:cubicBezTo>
                    <a:pt x="23361" y="119215"/>
                    <a:pt x="22625" y="117691"/>
                    <a:pt x="20936" y="116040"/>
                  </a:cubicBezTo>
                  <a:lnTo>
                    <a:pt x="0" y="99135"/>
                  </a:lnTo>
                  <a:lnTo>
                    <a:pt x="0" y="83673"/>
                  </a:lnTo>
                  <a:lnTo>
                    <a:pt x="9201" y="88659"/>
                  </a:lnTo>
                  <a:cubicBezTo>
                    <a:pt x="12947" y="91415"/>
                    <a:pt x="15754" y="91973"/>
                    <a:pt x="18497" y="89141"/>
                  </a:cubicBezTo>
                  <a:lnTo>
                    <a:pt x="37293" y="68224"/>
                  </a:lnTo>
                  <a:cubicBezTo>
                    <a:pt x="39414" y="65913"/>
                    <a:pt x="39414" y="62725"/>
                    <a:pt x="35337" y="59322"/>
                  </a:cubicBezTo>
                  <a:lnTo>
                    <a:pt x="0" y="37833"/>
                  </a:lnTo>
                  <a:lnTo>
                    <a:pt x="0" y="24009"/>
                  </a:lnTo>
                  <a:lnTo>
                    <a:pt x="4058" y="25705"/>
                  </a:lnTo>
                  <a:cubicBezTo>
                    <a:pt x="10395" y="15100"/>
                    <a:pt x="19488" y="5906"/>
                    <a:pt x="29394" y="292"/>
                  </a:cubicBezTo>
                  <a:lnTo>
                    <a:pt x="2996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80" name="Shape 9280"/>
            <p:cNvSpPr/>
            <p:nvPr/>
          </p:nvSpPr>
          <p:spPr>
            <a:xfrm>
              <a:off x="1114099" y="321611"/>
              <a:ext cx="19482" cy="27715"/>
            </a:xfrm>
            <a:custGeom>
              <a:avLst/>
              <a:gdLst/>
              <a:ahLst/>
              <a:cxnLst/>
              <a:rect l="0" t="0" r="0" b="0"/>
              <a:pathLst>
                <a:path w="19482" h="27715">
                  <a:moveTo>
                    <a:pt x="0" y="0"/>
                  </a:moveTo>
                  <a:lnTo>
                    <a:pt x="19482" y="6405"/>
                  </a:lnTo>
                  <a:cubicBezTo>
                    <a:pt x="18809" y="7243"/>
                    <a:pt x="18276" y="8056"/>
                    <a:pt x="17666" y="8919"/>
                  </a:cubicBezTo>
                  <a:cubicBezTo>
                    <a:pt x="17171" y="9567"/>
                    <a:pt x="16574" y="10215"/>
                    <a:pt x="16180" y="11053"/>
                  </a:cubicBezTo>
                  <a:lnTo>
                    <a:pt x="11176" y="9250"/>
                  </a:lnTo>
                  <a:lnTo>
                    <a:pt x="3353" y="19003"/>
                  </a:lnTo>
                  <a:lnTo>
                    <a:pt x="6210" y="23474"/>
                  </a:lnTo>
                  <a:cubicBezTo>
                    <a:pt x="5042" y="24807"/>
                    <a:pt x="3734" y="26242"/>
                    <a:pt x="2236" y="27715"/>
                  </a:cubicBezTo>
                  <a:lnTo>
                    <a:pt x="0" y="24006"/>
                  </a:lnTo>
                  <a:lnTo>
                    <a:pt x="0" y="13269"/>
                  </a:lnTo>
                  <a:lnTo>
                    <a:pt x="610" y="14330"/>
                  </a:lnTo>
                  <a:lnTo>
                    <a:pt x="4801" y="8919"/>
                  </a:lnTo>
                  <a:lnTo>
                    <a:pt x="5893" y="7573"/>
                  </a:lnTo>
                  <a:lnTo>
                    <a:pt x="0" y="55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81" name="Shape 9281"/>
            <p:cNvSpPr/>
            <p:nvPr/>
          </p:nvSpPr>
          <p:spPr>
            <a:xfrm>
              <a:off x="1114099" y="301981"/>
              <a:ext cx="33795" cy="19736"/>
            </a:xfrm>
            <a:custGeom>
              <a:avLst/>
              <a:gdLst/>
              <a:ahLst/>
              <a:cxnLst/>
              <a:rect l="0" t="0" r="0" b="0"/>
              <a:pathLst>
                <a:path w="33795" h="19736">
                  <a:moveTo>
                    <a:pt x="29464" y="0"/>
                  </a:moveTo>
                  <a:lnTo>
                    <a:pt x="33795" y="2311"/>
                  </a:lnTo>
                  <a:lnTo>
                    <a:pt x="24067" y="19736"/>
                  </a:lnTo>
                  <a:lnTo>
                    <a:pt x="0" y="6297"/>
                  </a:lnTo>
                  <a:lnTo>
                    <a:pt x="0" y="3575"/>
                  </a:lnTo>
                  <a:lnTo>
                    <a:pt x="1537" y="813"/>
                  </a:lnTo>
                  <a:lnTo>
                    <a:pt x="22556" y="12395"/>
                  </a:lnTo>
                  <a:lnTo>
                    <a:pt x="2946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82" name="Shape 9282"/>
            <p:cNvSpPr/>
            <p:nvPr/>
          </p:nvSpPr>
          <p:spPr>
            <a:xfrm>
              <a:off x="1114099" y="61709"/>
              <a:ext cx="102680" cy="333223"/>
            </a:xfrm>
            <a:custGeom>
              <a:avLst/>
              <a:gdLst/>
              <a:ahLst/>
              <a:cxnLst/>
              <a:rect l="0" t="0" r="0" b="0"/>
              <a:pathLst>
                <a:path w="102680" h="333223">
                  <a:moveTo>
                    <a:pt x="29959" y="0"/>
                  </a:moveTo>
                  <a:lnTo>
                    <a:pt x="30442" y="521"/>
                  </a:lnTo>
                  <a:cubicBezTo>
                    <a:pt x="33795" y="2997"/>
                    <a:pt x="38303" y="7696"/>
                    <a:pt x="40869" y="11062"/>
                  </a:cubicBezTo>
                  <a:lnTo>
                    <a:pt x="41339" y="11557"/>
                  </a:lnTo>
                  <a:lnTo>
                    <a:pt x="41135" y="12128"/>
                  </a:lnTo>
                  <a:cubicBezTo>
                    <a:pt x="38303" y="23254"/>
                    <a:pt x="31610" y="34531"/>
                    <a:pt x="23076" y="43358"/>
                  </a:cubicBezTo>
                  <a:cubicBezTo>
                    <a:pt x="24067" y="44717"/>
                    <a:pt x="31166" y="54064"/>
                    <a:pt x="32258" y="55410"/>
                  </a:cubicBezTo>
                  <a:cubicBezTo>
                    <a:pt x="43320" y="49467"/>
                    <a:pt x="55817" y="46063"/>
                    <a:pt x="67158" y="46266"/>
                  </a:cubicBezTo>
                  <a:lnTo>
                    <a:pt x="67679" y="46266"/>
                  </a:lnTo>
                  <a:lnTo>
                    <a:pt x="68047" y="46761"/>
                  </a:lnTo>
                  <a:cubicBezTo>
                    <a:pt x="70803" y="50279"/>
                    <a:pt x="73952" y="55740"/>
                    <a:pt x="75489" y="59487"/>
                  </a:cubicBezTo>
                  <a:lnTo>
                    <a:pt x="75857" y="60211"/>
                  </a:lnTo>
                  <a:lnTo>
                    <a:pt x="75489" y="60744"/>
                  </a:lnTo>
                  <a:cubicBezTo>
                    <a:pt x="69863" y="70561"/>
                    <a:pt x="60605" y="79654"/>
                    <a:pt x="49988" y="86131"/>
                  </a:cubicBezTo>
                  <a:cubicBezTo>
                    <a:pt x="50635" y="87744"/>
                    <a:pt x="54953" y="98400"/>
                    <a:pt x="55779" y="99885"/>
                  </a:cubicBezTo>
                  <a:cubicBezTo>
                    <a:pt x="67679" y="96888"/>
                    <a:pt x="80773" y="96825"/>
                    <a:pt x="91618" y="99885"/>
                  </a:cubicBezTo>
                  <a:lnTo>
                    <a:pt x="92253" y="100013"/>
                  </a:lnTo>
                  <a:lnTo>
                    <a:pt x="92507" y="100635"/>
                  </a:lnTo>
                  <a:cubicBezTo>
                    <a:pt x="94018" y="104407"/>
                    <a:pt x="95783" y="110528"/>
                    <a:pt x="96355" y="115037"/>
                  </a:cubicBezTo>
                  <a:lnTo>
                    <a:pt x="96457" y="115583"/>
                  </a:lnTo>
                  <a:lnTo>
                    <a:pt x="96000" y="116027"/>
                  </a:lnTo>
                  <a:cubicBezTo>
                    <a:pt x="88036" y="124282"/>
                    <a:pt x="76709" y="130734"/>
                    <a:pt x="64783" y="134099"/>
                  </a:cubicBezTo>
                  <a:cubicBezTo>
                    <a:pt x="65024" y="135750"/>
                    <a:pt x="66510" y="147371"/>
                    <a:pt x="66790" y="149022"/>
                  </a:cubicBezTo>
                  <a:cubicBezTo>
                    <a:pt x="79337" y="149301"/>
                    <a:pt x="91846" y="152654"/>
                    <a:pt x="101562" y="158407"/>
                  </a:cubicBezTo>
                  <a:lnTo>
                    <a:pt x="102184" y="158775"/>
                  </a:lnTo>
                  <a:lnTo>
                    <a:pt x="102260" y="159372"/>
                  </a:lnTo>
                  <a:cubicBezTo>
                    <a:pt x="102553" y="161481"/>
                    <a:pt x="102680" y="164059"/>
                    <a:pt x="102680" y="166802"/>
                  </a:cubicBezTo>
                  <a:cubicBezTo>
                    <a:pt x="102680" y="169469"/>
                    <a:pt x="102553" y="172149"/>
                    <a:pt x="102260" y="174282"/>
                  </a:cubicBezTo>
                  <a:lnTo>
                    <a:pt x="102184" y="174854"/>
                  </a:lnTo>
                  <a:lnTo>
                    <a:pt x="101562" y="175171"/>
                  </a:lnTo>
                  <a:cubicBezTo>
                    <a:pt x="91846" y="180962"/>
                    <a:pt x="79287" y="184252"/>
                    <a:pt x="66688" y="184595"/>
                  </a:cubicBezTo>
                  <a:cubicBezTo>
                    <a:pt x="66383" y="186195"/>
                    <a:pt x="65024" y="197574"/>
                    <a:pt x="64783" y="199174"/>
                  </a:cubicBezTo>
                  <a:cubicBezTo>
                    <a:pt x="76530" y="202552"/>
                    <a:pt x="87923" y="208978"/>
                    <a:pt x="95860" y="217183"/>
                  </a:cubicBezTo>
                  <a:lnTo>
                    <a:pt x="96177" y="217691"/>
                  </a:lnTo>
                  <a:lnTo>
                    <a:pt x="96177" y="218211"/>
                  </a:lnTo>
                  <a:cubicBezTo>
                    <a:pt x="95555" y="222682"/>
                    <a:pt x="93968" y="228702"/>
                    <a:pt x="92215" y="232600"/>
                  </a:cubicBezTo>
                  <a:lnTo>
                    <a:pt x="92011" y="233210"/>
                  </a:lnTo>
                  <a:lnTo>
                    <a:pt x="91440" y="233299"/>
                  </a:lnTo>
                  <a:cubicBezTo>
                    <a:pt x="80429" y="236474"/>
                    <a:pt x="67450" y="236360"/>
                    <a:pt x="55449" y="233388"/>
                  </a:cubicBezTo>
                  <a:cubicBezTo>
                    <a:pt x="54877" y="234874"/>
                    <a:pt x="50432" y="245440"/>
                    <a:pt x="49988" y="246977"/>
                  </a:cubicBezTo>
                  <a:cubicBezTo>
                    <a:pt x="60503" y="253632"/>
                    <a:pt x="69812" y="262776"/>
                    <a:pt x="75044" y="272529"/>
                  </a:cubicBezTo>
                  <a:lnTo>
                    <a:pt x="75311" y="273075"/>
                  </a:lnTo>
                  <a:lnTo>
                    <a:pt x="75146" y="273647"/>
                  </a:lnTo>
                  <a:cubicBezTo>
                    <a:pt x="73508" y="277520"/>
                    <a:pt x="70434" y="283146"/>
                    <a:pt x="67679" y="286512"/>
                  </a:cubicBezTo>
                  <a:lnTo>
                    <a:pt x="67387" y="287020"/>
                  </a:lnTo>
                  <a:lnTo>
                    <a:pt x="66688" y="287020"/>
                  </a:lnTo>
                  <a:cubicBezTo>
                    <a:pt x="55449" y="287160"/>
                    <a:pt x="42901" y="283820"/>
                    <a:pt x="31941" y="277711"/>
                  </a:cubicBezTo>
                  <a:cubicBezTo>
                    <a:pt x="30937" y="279019"/>
                    <a:pt x="23622" y="288696"/>
                    <a:pt x="22632" y="289992"/>
                  </a:cubicBezTo>
                  <a:cubicBezTo>
                    <a:pt x="31267" y="298882"/>
                    <a:pt x="37808" y="310159"/>
                    <a:pt x="40462" y="321285"/>
                  </a:cubicBezTo>
                  <a:lnTo>
                    <a:pt x="40640" y="321856"/>
                  </a:lnTo>
                  <a:lnTo>
                    <a:pt x="40323" y="322263"/>
                  </a:lnTo>
                  <a:cubicBezTo>
                    <a:pt x="37808" y="325666"/>
                    <a:pt x="33198" y="330175"/>
                    <a:pt x="29858" y="332880"/>
                  </a:cubicBezTo>
                  <a:lnTo>
                    <a:pt x="29464" y="333223"/>
                  </a:lnTo>
                  <a:lnTo>
                    <a:pt x="28639" y="333057"/>
                  </a:lnTo>
                  <a:cubicBezTo>
                    <a:pt x="23228" y="331616"/>
                    <a:pt x="17666" y="329260"/>
                    <a:pt x="12345" y="326190"/>
                  </a:cubicBezTo>
                  <a:lnTo>
                    <a:pt x="0" y="316916"/>
                  </a:lnTo>
                  <a:lnTo>
                    <a:pt x="0" y="294341"/>
                  </a:lnTo>
                  <a:lnTo>
                    <a:pt x="11728" y="284495"/>
                  </a:lnTo>
                  <a:cubicBezTo>
                    <a:pt x="24790" y="269247"/>
                    <a:pt x="35376" y="251827"/>
                    <a:pt x="42837" y="232867"/>
                  </a:cubicBezTo>
                  <a:cubicBezTo>
                    <a:pt x="44209" y="229337"/>
                    <a:pt x="42545" y="226822"/>
                    <a:pt x="39650" y="225768"/>
                  </a:cubicBezTo>
                  <a:lnTo>
                    <a:pt x="12586" y="216522"/>
                  </a:lnTo>
                  <a:cubicBezTo>
                    <a:pt x="11176" y="215989"/>
                    <a:pt x="7481" y="215989"/>
                    <a:pt x="5537" y="220751"/>
                  </a:cubicBezTo>
                  <a:lnTo>
                    <a:pt x="0" y="230804"/>
                  </a:lnTo>
                  <a:lnTo>
                    <a:pt x="0" y="189684"/>
                  </a:lnTo>
                  <a:lnTo>
                    <a:pt x="3670" y="166054"/>
                  </a:lnTo>
                  <a:lnTo>
                    <a:pt x="0" y="142576"/>
                  </a:lnTo>
                  <a:lnTo>
                    <a:pt x="0" y="99766"/>
                  </a:lnTo>
                  <a:lnTo>
                    <a:pt x="11668" y="128284"/>
                  </a:lnTo>
                  <a:cubicBezTo>
                    <a:pt x="17231" y="148831"/>
                    <a:pt x="17894" y="171590"/>
                    <a:pt x="13056" y="196774"/>
                  </a:cubicBezTo>
                  <a:cubicBezTo>
                    <a:pt x="12840" y="200076"/>
                    <a:pt x="14923" y="202730"/>
                    <a:pt x="17501" y="203479"/>
                  </a:cubicBezTo>
                  <a:lnTo>
                    <a:pt x="44539" y="211315"/>
                  </a:lnTo>
                  <a:cubicBezTo>
                    <a:pt x="48133" y="212331"/>
                    <a:pt x="50432" y="210147"/>
                    <a:pt x="51207" y="207061"/>
                  </a:cubicBezTo>
                  <a:cubicBezTo>
                    <a:pt x="65125" y="145059"/>
                    <a:pt x="46076" y="84099"/>
                    <a:pt x="8370" y="44450"/>
                  </a:cubicBezTo>
                  <a:cubicBezTo>
                    <a:pt x="7042" y="42824"/>
                    <a:pt x="5280" y="42132"/>
                    <a:pt x="3693" y="42131"/>
                  </a:cubicBezTo>
                  <a:cubicBezTo>
                    <a:pt x="2105" y="42129"/>
                    <a:pt x="692" y="42818"/>
                    <a:pt x="64" y="43955"/>
                  </a:cubicBezTo>
                  <a:lnTo>
                    <a:pt x="0" y="44018"/>
                  </a:lnTo>
                  <a:lnTo>
                    <a:pt x="0" y="16842"/>
                  </a:lnTo>
                  <a:lnTo>
                    <a:pt x="12975" y="7036"/>
                  </a:lnTo>
                  <a:cubicBezTo>
                    <a:pt x="18298" y="3966"/>
                    <a:pt x="23902" y="1632"/>
                    <a:pt x="29464" y="267"/>
                  </a:cubicBezTo>
                  <a:lnTo>
                    <a:pt x="2995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D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83" name="Shape 9291"/>
            <p:cNvSpPr/>
            <p:nvPr/>
          </p:nvSpPr>
          <p:spPr>
            <a:xfrm>
              <a:off x="2370830" y="128852"/>
              <a:ext cx="3428" cy="8732"/>
            </a:xfrm>
            <a:custGeom>
              <a:avLst/>
              <a:gdLst/>
              <a:ahLst/>
              <a:cxnLst/>
              <a:rect l="0" t="0" r="0" b="0"/>
              <a:pathLst>
                <a:path w="3428" h="8732">
                  <a:moveTo>
                    <a:pt x="3428" y="0"/>
                  </a:moveTo>
                  <a:lnTo>
                    <a:pt x="3428" y="8732"/>
                  </a:lnTo>
                  <a:lnTo>
                    <a:pt x="1943" y="7599"/>
                  </a:lnTo>
                  <a:cubicBezTo>
                    <a:pt x="1029" y="6964"/>
                    <a:pt x="0" y="6367"/>
                    <a:pt x="0" y="6367"/>
                  </a:cubicBezTo>
                  <a:cubicBezTo>
                    <a:pt x="0" y="6367"/>
                    <a:pt x="1108" y="4275"/>
                    <a:pt x="2436" y="1806"/>
                  </a:cubicBezTo>
                  <a:lnTo>
                    <a:pt x="342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84" name="Shape 9292"/>
            <p:cNvSpPr/>
            <p:nvPr/>
          </p:nvSpPr>
          <p:spPr>
            <a:xfrm>
              <a:off x="2294033" y="103335"/>
              <a:ext cx="80225" cy="194743"/>
            </a:xfrm>
            <a:custGeom>
              <a:avLst/>
              <a:gdLst/>
              <a:ahLst/>
              <a:cxnLst/>
              <a:rect l="0" t="0" r="0" b="0"/>
              <a:pathLst>
                <a:path w="80225" h="194743">
                  <a:moveTo>
                    <a:pt x="80225" y="0"/>
                  </a:moveTo>
                  <a:lnTo>
                    <a:pt x="80225" y="2865"/>
                  </a:lnTo>
                  <a:lnTo>
                    <a:pt x="69393" y="5291"/>
                  </a:lnTo>
                  <a:cubicBezTo>
                    <a:pt x="70789" y="6891"/>
                    <a:pt x="72237" y="8428"/>
                    <a:pt x="73889" y="9888"/>
                  </a:cubicBezTo>
                  <a:lnTo>
                    <a:pt x="80225" y="6401"/>
                  </a:lnTo>
                  <a:lnTo>
                    <a:pt x="80225" y="11090"/>
                  </a:lnTo>
                  <a:lnTo>
                    <a:pt x="77406" y="12581"/>
                  </a:lnTo>
                  <a:lnTo>
                    <a:pt x="80225" y="14165"/>
                  </a:lnTo>
                  <a:lnTo>
                    <a:pt x="80225" y="18889"/>
                  </a:lnTo>
                  <a:lnTo>
                    <a:pt x="73736" y="15082"/>
                  </a:lnTo>
                  <a:cubicBezTo>
                    <a:pt x="70079" y="17724"/>
                    <a:pt x="62281" y="24366"/>
                    <a:pt x="62281" y="24366"/>
                  </a:cubicBezTo>
                  <a:cubicBezTo>
                    <a:pt x="62281" y="24366"/>
                    <a:pt x="60617" y="23871"/>
                    <a:pt x="59817" y="23668"/>
                  </a:cubicBezTo>
                  <a:cubicBezTo>
                    <a:pt x="58700" y="23401"/>
                    <a:pt x="57480" y="23210"/>
                    <a:pt x="57480" y="23210"/>
                  </a:cubicBezTo>
                  <a:cubicBezTo>
                    <a:pt x="57480" y="23210"/>
                    <a:pt x="66345" y="15298"/>
                    <a:pt x="70434" y="12339"/>
                  </a:cubicBezTo>
                  <a:cubicBezTo>
                    <a:pt x="68529" y="10599"/>
                    <a:pt x="66802" y="8771"/>
                    <a:pt x="65265" y="6827"/>
                  </a:cubicBezTo>
                  <a:cubicBezTo>
                    <a:pt x="28804" y="21509"/>
                    <a:pt x="5029" y="55951"/>
                    <a:pt x="4140" y="95131"/>
                  </a:cubicBezTo>
                  <a:cubicBezTo>
                    <a:pt x="9575" y="90393"/>
                    <a:pt x="16776" y="85618"/>
                    <a:pt x="19939" y="84107"/>
                  </a:cubicBezTo>
                  <a:cubicBezTo>
                    <a:pt x="23914" y="82227"/>
                    <a:pt x="27381" y="77884"/>
                    <a:pt x="26188" y="73071"/>
                  </a:cubicBezTo>
                  <a:cubicBezTo>
                    <a:pt x="24981" y="68257"/>
                    <a:pt x="19215" y="49995"/>
                    <a:pt x="30721" y="37536"/>
                  </a:cubicBezTo>
                  <a:cubicBezTo>
                    <a:pt x="42266" y="25039"/>
                    <a:pt x="60134" y="23858"/>
                    <a:pt x="77813" y="38489"/>
                  </a:cubicBezTo>
                  <a:lnTo>
                    <a:pt x="80225" y="41494"/>
                  </a:lnTo>
                  <a:lnTo>
                    <a:pt x="80225" y="85093"/>
                  </a:lnTo>
                  <a:lnTo>
                    <a:pt x="78029" y="86406"/>
                  </a:lnTo>
                  <a:cubicBezTo>
                    <a:pt x="77559" y="87104"/>
                    <a:pt x="78639" y="88895"/>
                    <a:pt x="77686" y="89758"/>
                  </a:cubicBezTo>
                  <a:cubicBezTo>
                    <a:pt x="76746" y="90597"/>
                    <a:pt x="76314" y="90241"/>
                    <a:pt x="75959" y="90952"/>
                  </a:cubicBezTo>
                  <a:cubicBezTo>
                    <a:pt x="75578" y="91676"/>
                    <a:pt x="76568" y="92984"/>
                    <a:pt x="75540" y="93657"/>
                  </a:cubicBezTo>
                  <a:cubicBezTo>
                    <a:pt x="74740" y="94165"/>
                    <a:pt x="73647" y="93137"/>
                    <a:pt x="72174" y="94965"/>
                  </a:cubicBezTo>
                  <a:cubicBezTo>
                    <a:pt x="70624" y="96870"/>
                    <a:pt x="69748" y="99207"/>
                    <a:pt x="64122" y="99360"/>
                  </a:cubicBezTo>
                  <a:cubicBezTo>
                    <a:pt x="59436" y="99461"/>
                    <a:pt x="50812" y="94432"/>
                    <a:pt x="47663" y="99131"/>
                  </a:cubicBezTo>
                  <a:cubicBezTo>
                    <a:pt x="46469" y="100922"/>
                    <a:pt x="46799" y="102560"/>
                    <a:pt x="47193" y="103563"/>
                  </a:cubicBezTo>
                  <a:cubicBezTo>
                    <a:pt x="48971" y="108237"/>
                    <a:pt x="52451" y="135377"/>
                    <a:pt x="52108" y="137168"/>
                  </a:cubicBezTo>
                  <a:cubicBezTo>
                    <a:pt x="55918" y="143848"/>
                    <a:pt x="68288" y="140863"/>
                    <a:pt x="72403" y="142946"/>
                  </a:cubicBezTo>
                  <a:cubicBezTo>
                    <a:pt x="72872" y="143175"/>
                    <a:pt x="74193" y="143302"/>
                    <a:pt x="75540" y="142082"/>
                  </a:cubicBezTo>
                  <a:cubicBezTo>
                    <a:pt x="76194" y="141486"/>
                    <a:pt x="77543" y="140362"/>
                    <a:pt x="79118" y="139425"/>
                  </a:cubicBezTo>
                  <a:lnTo>
                    <a:pt x="80225" y="139081"/>
                  </a:lnTo>
                  <a:lnTo>
                    <a:pt x="80225" y="157442"/>
                  </a:lnTo>
                  <a:lnTo>
                    <a:pt x="76136" y="157107"/>
                  </a:lnTo>
                  <a:cubicBezTo>
                    <a:pt x="74790" y="156649"/>
                    <a:pt x="73863" y="156395"/>
                    <a:pt x="71679" y="157107"/>
                  </a:cubicBezTo>
                  <a:cubicBezTo>
                    <a:pt x="69507" y="157830"/>
                    <a:pt x="54280" y="160218"/>
                    <a:pt x="51143" y="160091"/>
                  </a:cubicBezTo>
                  <a:cubicBezTo>
                    <a:pt x="48044" y="159989"/>
                    <a:pt x="42520" y="160218"/>
                    <a:pt x="38798" y="156497"/>
                  </a:cubicBezTo>
                  <a:cubicBezTo>
                    <a:pt x="36525" y="159761"/>
                    <a:pt x="34265" y="164574"/>
                    <a:pt x="35560" y="169045"/>
                  </a:cubicBezTo>
                  <a:cubicBezTo>
                    <a:pt x="38709" y="171953"/>
                    <a:pt x="42025" y="174658"/>
                    <a:pt x="45555" y="177134"/>
                  </a:cubicBezTo>
                  <a:cubicBezTo>
                    <a:pt x="52019" y="178773"/>
                    <a:pt x="60351" y="177960"/>
                    <a:pt x="66663" y="175725"/>
                  </a:cubicBezTo>
                  <a:cubicBezTo>
                    <a:pt x="67501" y="175426"/>
                    <a:pt x="72872" y="173048"/>
                    <a:pt x="79428" y="170686"/>
                  </a:cubicBezTo>
                  <a:lnTo>
                    <a:pt x="80225" y="170488"/>
                  </a:lnTo>
                  <a:lnTo>
                    <a:pt x="80225" y="194743"/>
                  </a:lnTo>
                  <a:lnTo>
                    <a:pt x="62161" y="191085"/>
                  </a:lnTo>
                  <a:cubicBezTo>
                    <a:pt x="25674" y="175618"/>
                    <a:pt x="0" y="139428"/>
                    <a:pt x="0" y="97366"/>
                  </a:cubicBezTo>
                  <a:cubicBezTo>
                    <a:pt x="0" y="55303"/>
                    <a:pt x="25674" y="19120"/>
                    <a:pt x="62161" y="3658"/>
                  </a:cubicBezTo>
                  <a:lnTo>
                    <a:pt x="8022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85" name="Shape 9293"/>
            <p:cNvSpPr/>
            <p:nvPr/>
          </p:nvSpPr>
          <p:spPr>
            <a:xfrm>
              <a:off x="2374258" y="270295"/>
              <a:ext cx="14181" cy="30655"/>
            </a:xfrm>
            <a:custGeom>
              <a:avLst/>
              <a:gdLst/>
              <a:ahLst/>
              <a:cxnLst/>
              <a:rect l="0" t="0" r="0" b="0"/>
              <a:pathLst>
                <a:path w="14181" h="30655">
                  <a:moveTo>
                    <a:pt x="14181" y="0"/>
                  </a:moveTo>
                  <a:lnTo>
                    <a:pt x="14181" y="30655"/>
                  </a:lnTo>
                  <a:lnTo>
                    <a:pt x="0" y="27783"/>
                  </a:lnTo>
                  <a:lnTo>
                    <a:pt x="0" y="3528"/>
                  </a:lnTo>
                  <a:lnTo>
                    <a:pt x="1418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86" name="Shape 9294"/>
            <p:cNvSpPr/>
            <p:nvPr/>
          </p:nvSpPr>
          <p:spPr>
            <a:xfrm>
              <a:off x="2374258" y="240871"/>
              <a:ext cx="16193" cy="20349"/>
            </a:xfrm>
            <a:custGeom>
              <a:avLst/>
              <a:gdLst/>
              <a:ahLst/>
              <a:cxnLst/>
              <a:rect l="0" t="0" r="0" b="0"/>
              <a:pathLst>
                <a:path w="16193" h="20349">
                  <a:moveTo>
                    <a:pt x="3823" y="356"/>
                  </a:moveTo>
                  <a:cubicBezTo>
                    <a:pt x="5030" y="470"/>
                    <a:pt x="7163" y="178"/>
                    <a:pt x="5741" y="3010"/>
                  </a:cubicBezTo>
                  <a:cubicBezTo>
                    <a:pt x="5245" y="3962"/>
                    <a:pt x="6592" y="4102"/>
                    <a:pt x="7545" y="3607"/>
                  </a:cubicBezTo>
                  <a:cubicBezTo>
                    <a:pt x="8510" y="3111"/>
                    <a:pt x="16193" y="0"/>
                    <a:pt x="12942" y="11163"/>
                  </a:cubicBezTo>
                  <a:cubicBezTo>
                    <a:pt x="11323" y="16745"/>
                    <a:pt x="8516" y="19377"/>
                    <a:pt x="5388" y="20349"/>
                  </a:cubicBezTo>
                  <a:lnTo>
                    <a:pt x="0" y="19906"/>
                  </a:lnTo>
                  <a:lnTo>
                    <a:pt x="0" y="1545"/>
                  </a:lnTo>
                  <a:lnTo>
                    <a:pt x="3823" y="356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87" name="Shape 9295"/>
            <p:cNvSpPr/>
            <p:nvPr/>
          </p:nvSpPr>
          <p:spPr>
            <a:xfrm>
              <a:off x="2380850" y="204196"/>
              <a:ext cx="7589" cy="24521"/>
            </a:xfrm>
            <a:custGeom>
              <a:avLst/>
              <a:gdLst/>
              <a:ahLst/>
              <a:cxnLst/>
              <a:rect l="0" t="0" r="0" b="0"/>
              <a:pathLst>
                <a:path w="7589" h="24521">
                  <a:moveTo>
                    <a:pt x="7589" y="0"/>
                  </a:moveTo>
                  <a:lnTo>
                    <a:pt x="7589" y="24521"/>
                  </a:lnTo>
                  <a:lnTo>
                    <a:pt x="2801" y="20600"/>
                  </a:lnTo>
                  <a:cubicBezTo>
                    <a:pt x="988" y="18695"/>
                    <a:pt x="0" y="16869"/>
                    <a:pt x="0" y="14717"/>
                  </a:cubicBezTo>
                  <a:cubicBezTo>
                    <a:pt x="0" y="12291"/>
                    <a:pt x="1498" y="9179"/>
                    <a:pt x="2756" y="8456"/>
                  </a:cubicBezTo>
                  <a:cubicBezTo>
                    <a:pt x="4076" y="7719"/>
                    <a:pt x="4432" y="6055"/>
                    <a:pt x="4318" y="5103"/>
                  </a:cubicBezTo>
                  <a:cubicBezTo>
                    <a:pt x="4204" y="4125"/>
                    <a:pt x="3111" y="543"/>
                    <a:pt x="7074" y="543"/>
                  </a:cubicBezTo>
                  <a:lnTo>
                    <a:pt x="758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88" name="Shape 9296"/>
            <p:cNvSpPr/>
            <p:nvPr/>
          </p:nvSpPr>
          <p:spPr>
            <a:xfrm>
              <a:off x="2373726" y="144829"/>
              <a:ext cx="11854" cy="43599"/>
            </a:xfrm>
            <a:custGeom>
              <a:avLst/>
              <a:gdLst/>
              <a:ahLst/>
              <a:cxnLst/>
              <a:rect l="0" t="0" r="0" b="0"/>
              <a:pathLst>
                <a:path w="11854" h="43599">
                  <a:moveTo>
                    <a:pt x="533" y="0"/>
                  </a:moveTo>
                  <a:lnTo>
                    <a:pt x="7132" y="8223"/>
                  </a:lnTo>
                  <a:cubicBezTo>
                    <a:pt x="11854" y="19015"/>
                    <a:pt x="5431" y="27995"/>
                    <a:pt x="3403" y="30624"/>
                  </a:cubicBezTo>
                  <a:cubicBezTo>
                    <a:pt x="1739" y="32783"/>
                    <a:pt x="0" y="36021"/>
                    <a:pt x="1244" y="39031"/>
                  </a:cubicBezTo>
                  <a:cubicBezTo>
                    <a:pt x="2368" y="41756"/>
                    <a:pt x="1987" y="42702"/>
                    <a:pt x="1152" y="43229"/>
                  </a:cubicBezTo>
                  <a:lnTo>
                    <a:pt x="533" y="43599"/>
                  </a:lnTo>
                  <a:lnTo>
                    <a:pt x="53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89" name="Shape 9297"/>
            <p:cNvSpPr/>
            <p:nvPr/>
          </p:nvSpPr>
          <p:spPr>
            <a:xfrm>
              <a:off x="2381028" y="143766"/>
              <a:ext cx="7411" cy="4713"/>
            </a:xfrm>
            <a:custGeom>
              <a:avLst/>
              <a:gdLst/>
              <a:ahLst/>
              <a:cxnLst/>
              <a:rect l="0" t="0" r="0" b="0"/>
              <a:pathLst>
                <a:path w="7411" h="4713">
                  <a:moveTo>
                    <a:pt x="0" y="0"/>
                  </a:moveTo>
                  <a:lnTo>
                    <a:pt x="1550" y="165"/>
                  </a:lnTo>
                  <a:cubicBezTo>
                    <a:pt x="2794" y="292"/>
                    <a:pt x="4953" y="416"/>
                    <a:pt x="7101" y="516"/>
                  </a:cubicBezTo>
                  <a:lnTo>
                    <a:pt x="7411" y="528"/>
                  </a:lnTo>
                  <a:lnTo>
                    <a:pt x="7411" y="4713"/>
                  </a:lnTo>
                  <a:lnTo>
                    <a:pt x="3061" y="4483"/>
                  </a:lnTo>
                  <a:lnTo>
                    <a:pt x="2667" y="4470"/>
                  </a:lnTo>
                  <a:lnTo>
                    <a:pt x="2490" y="4102"/>
                  </a:lnTo>
                  <a:cubicBezTo>
                    <a:pt x="2032" y="3226"/>
                    <a:pt x="1537" y="2273"/>
                    <a:pt x="864" y="1295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90" name="Shape 9298"/>
            <p:cNvSpPr/>
            <p:nvPr/>
          </p:nvSpPr>
          <p:spPr>
            <a:xfrm>
              <a:off x="2374258" y="107400"/>
              <a:ext cx="14181" cy="30194"/>
            </a:xfrm>
            <a:custGeom>
              <a:avLst/>
              <a:gdLst/>
              <a:ahLst/>
              <a:cxnLst/>
              <a:rect l="0" t="0" r="0" b="0"/>
              <a:pathLst>
                <a:path w="14181" h="30194">
                  <a:moveTo>
                    <a:pt x="14181" y="0"/>
                  </a:moveTo>
                  <a:lnTo>
                    <a:pt x="14181" y="7219"/>
                  </a:lnTo>
                  <a:lnTo>
                    <a:pt x="9005" y="14319"/>
                  </a:lnTo>
                  <a:lnTo>
                    <a:pt x="14181" y="15240"/>
                  </a:lnTo>
                  <a:lnTo>
                    <a:pt x="14181" y="19384"/>
                  </a:lnTo>
                  <a:lnTo>
                    <a:pt x="6693" y="18002"/>
                  </a:lnTo>
                  <a:cubicBezTo>
                    <a:pt x="4865" y="21050"/>
                    <a:pt x="13" y="30194"/>
                    <a:pt x="13" y="30194"/>
                  </a:cubicBezTo>
                  <a:lnTo>
                    <a:pt x="0" y="30184"/>
                  </a:lnTo>
                  <a:lnTo>
                    <a:pt x="0" y="21452"/>
                  </a:lnTo>
                  <a:lnTo>
                    <a:pt x="2756" y="16440"/>
                  </a:lnTo>
                  <a:lnTo>
                    <a:pt x="0" y="14823"/>
                  </a:lnTo>
                  <a:lnTo>
                    <a:pt x="0" y="10099"/>
                  </a:lnTo>
                  <a:lnTo>
                    <a:pt x="4979" y="12896"/>
                  </a:lnTo>
                  <a:lnTo>
                    <a:pt x="1418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91" name="Shape 9299"/>
            <p:cNvSpPr/>
            <p:nvPr/>
          </p:nvSpPr>
          <p:spPr>
            <a:xfrm>
              <a:off x="2374258" y="100463"/>
              <a:ext cx="14181" cy="13962"/>
            </a:xfrm>
            <a:custGeom>
              <a:avLst/>
              <a:gdLst/>
              <a:ahLst/>
              <a:cxnLst/>
              <a:rect l="0" t="0" r="0" b="0"/>
              <a:pathLst>
                <a:path w="14181" h="13962">
                  <a:moveTo>
                    <a:pt x="14181" y="0"/>
                  </a:moveTo>
                  <a:lnTo>
                    <a:pt x="14181" y="6466"/>
                  </a:lnTo>
                  <a:lnTo>
                    <a:pt x="0" y="13962"/>
                  </a:lnTo>
                  <a:lnTo>
                    <a:pt x="0" y="9272"/>
                  </a:lnTo>
                  <a:lnTo>
                    <a:pt x="10833" y="3311"/>
                  </a:lnTo>
                  <a:lnTo>
                    <a:pt x="0" y="5736"/>
                  </a:lnTo>
                  <a:lnTo>
                    <a:pt x="0" y="2871"/>
                  </a:lnTo>
                  <a:lnTo>
                    <a:pt x="1418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92" name="Shape 9300"/>
            <p:cNvSpPr/>
            <p:nvPr/>
          </p:nvSpPr>
          <p:spPr>
            <a:xfrm>
              <a:off x="2388191" y="185297"/>
              <a:ext cx="14891" cy="117131"/>
            </a:xfrm>
            <a:custGeom>
              <a:avLst/>
              <a:gdLst/>
              <a:ahLst/>
              <a:cxnLst/>
              <a:rect l="0" t="0" r="0" b="0"/>
              <a:pathLst>
                <a:path w="14891" h="117131">
                  <a:moveTo>
                    <a:pt x="14891" y="0"/>
                  </a:moveTo>
                  <a:lnTo>
                    <a:pt x="14891" y="115643"/>
                  </a:lnTo>
                  <a:lnTo>
                    <a:pt x="7544" y="117131"/>
                  </a:lnTo>
                  <a:lnTo>
                    <a:pt x="248" y="115653"/>
                  </a:lnTo>
                  <a:lnTo>
                    <a:pt x="248" y="84998"/>
                  </a:lnTo>
                  <a:lnTo>
                    <a:pt x="5143" y="83780"/>
                  </a:lnTo>
                  <a:cubicBezTo>
                    <a:pt x="14250" y="83450"/>
                    <a:pt x="14491" y="75500"/>
                    <a:pt x="12712" y="71195"/>
                  </a:cubicBezTo>
                  <a:cubicBezTo>
                    <a:pt x="11202" y="67601"/>
                    <a:pt x="10896" y="62178"/>
                    <a:pt x="10782" y="58812"/>
                  </a:cubicBezTo>
                  <a:cubicBezTo>
                    <a:pt x="10655" y="55459"/>
                    <a:pt x="9817" y="50773"/>
                    <a:pt x="3225" y="45858"/>
                  </a:cubicBezTo>
                  <a:lnTo>
                    <a:pt x="248" y="43420"/>
                  </a:lnTo>
                  <a:lnTo>
                    <a:pt x="248" y="18899"/>
                  </a:lnTo>
                  <a:lnTo>
                    <a:pt x="1778" y="17283"/>
                  </a:lnTo>
                  <a:cubicBezTo>
                    <a:pt x="1778" y="15835"/>
                    <a:pt x="482" y="11060"/>
                    <a:pt x="3696" y="11987"/>
                  </a:cubicBezTo>
                  <a:cubicBezTo>
                    <a:pt x="4546" y="12241"/>
                    <a:pt x="5969" y="11149"/>
                    <a:pt x="5969" y="9587"/>
                  </a:cubicBezTo>
                  <a:cubicBezTo>
                    <a:pt x="5969" y="8025"/>
                    <a:pt x="0" y="583"/>
                    <a:pt x="9474" y="951"/>
                  </a:cubicBezTo>
                  <a:lnTo>
                    <a:pt x="1489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93" name="Shape 9301"/>
            <p:cNvSpPr/>
            <p:nvPr/>
          </p:nvSpPr>
          <p:spPr>
            <a:xfrm>
              <a:off x="2388439" y="98986"/>
              <a:ext cx="14643" cy="80175"/>
            </a:xfrm>
            <a:custGeom>
              <a:avLst/>
              <a:gdLst/>
              <a:ahLst/>
              <a:cxnLst/>
              <a:rect l="0" t="0" r="0" b="0"/>
              <a:pathLst>
                <a:path w="14643" h="80175">
                  <a:moveTo>
                    <a:pt x="7296" y="0"/>
                  </a:moveTo>
                  <a:lnTo>
                    <a:pt x="14643" y="1487"/>
                  </a:lnTo>
                  <a:lnTo>
                    <a:pt x="14643" y="7892"/>
                  </a:lnTo>
                  <a:lnTo>
                    <a:pt x="14129" y="7620"/>
                  </a:lnTo>
                  <a:lnTo>
                    <a:pt x="14643" y="8336"/>
                  </a:lnTo>
                  <a:lnTo>
                    <a:pt x="14643" y="15538"/>
                  </a:lnTo>
                  <a:lnTo>
                    <a:pt x="9391" y="8344"/>
                  </a:lnTo>
                  <a:lnTo>
                    <a:pt x="9391" y="24575"/>
                  </a:lnTo>
                  <a:lnTo>
                    <a:pt x="14643" y="23654"/>
                  </a:lnTo>
                  <a:lnTo>
                    <a:pt x="14643" y="27809"/>
                  </a:lnTo>
                  <a:lnTo>
                    <a:pt x="9391" y="28778"/>
                  </a:lnTo>
                  <a:lnTo>
                    <a:pt x="9391" y="45504"/>
                  </a:lnTo>
                  <a:lnTo>
                    <a:pt x="14643" y="44782"/>
                  </a:lnTo>
                  <a:lnTo>
                    <a:pt x="14643" y="48934"/>
                  </a:lnTo>
                  <a:lnTo>
                    <a:pt x="9391" y="49670"/>
                  </a:lnTo>
                  <a:lnTo>
                    <a:pt x="9391" y="69012"/>
                  </a:lnTo>
                  <a:cubicBezTo>
                    <a:pt x="10344" y="68961"/>
                    <a:pt x="12134" y="68859"/>
                    <a:pt x="12134" y="68859"/>
                  </a:cubicBezTo>
                  <a:lnTo>
                    <a:pt x="14643" y="68641"/>
                  </a:lnTo>
                  <a:lnTo>
                    <a:pt x="14643" y="72802"/>
                  </a:lnTo>
                  <a:lnTo>
                    <a:pt x="9391" y="73177"/>
                  </a:lnTo>
                  <a:lnTo>
                    <a:pt x="9391" y="80175"/>
                  </a:lnTo>
                  <a:lnTo>
                    <a:pt x="5175" y="80175"/>
                  </a:lnTo>
                  <a:lnTo>
                    <a:pt x="5175" y="49670"/>
                  </a:lnTo>
                  <a:cubicBezTo>
                    <a:pt x="4133" y="49644"/>
                    <a:pt x="2203" y="49584"/>
                    <a:pt x="308" y="49509"/>
                  </a:cubicBezTo>
                  <a:lnTo>
                    <a:pt x="0" y="49493"/>
                  </a:lnTo>
                  <a:lnTo>
                    <a:pt x="0" y="45308"/>
                  </a:lnTo>
                  <a:lnTo>
                    <a:pt x="5175" y="45504"/>
                  </a:lnTo>
                  <a:lnTo>
                    <a:pt x="5175" y="28753"/>
                  </a:lnTo>
                  <a:lnTo>
                    <a:pt x="0" y="27798"/>
                  </a:lnTo>
                  <a:lnTo>
                    <a:pt x="0" y="23654"/>
                  </a:lnTo>
                  <a:lnTo>
                    <a:pt x="5175" y="24575"/>
                  </a:lnTo>
                  <a:lnTo>
                    <a:pt x="5175" y="8534"/>
                  </a:lnTo>
                  <a:lnTo>
                    <a:pt x="0" y="15633"/>
                  </a:lnTo>
                  <a:lnTo>
                    <a:pt x="0" y="8414"/>
                  </a:lnTo>
                  <a:lnTo>
                    <a:pt x="540" y="7658"/>
                  </a:lnTo>
                  <a:lnTo>
                    <a:pt x="0" y="7943"/>
                  </a:lnTo>
                  <a:lnTo>
                    <a:pt x="0" y="1477"/>
                  </a:lnTo>
                  <a:lnTo>
                    <a:pt x="729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94" name="Shape 9302"/>
            <p:cNvSpPr/>
            <p:nvPr/>
          </p:nvSpPr>
          <p:spPr>
            <a:xfrm>
              <a:off x="2403081" y="183839"/>
              <a:ext cx="5321" cy="117101"/>
            </a:xfrm>
            <a:custGeom>
              <a:avLst/>
              <a:gdLst/>
              <a:ahLst/>
              <a:cxnLst/>
              <a:rect l="0" t="0" r="0" b="0"/>
              <a:pathLst>
                <a:path w="5321" h="117101">
                  <a:moveTo>
                    <a:pt x="5321" y="0"/>
                  </a:moveTo>
                  <a:lnTo>
                    <a:pt x="5321" y="116024"/>
                  </a:lnTo>
                  <a:lnTo>
                    <a:pt x="0" y="117101"/>
                  </a:lnTo>
                  <a:lnTo>
                    <a:pt x="0" y="1458"/>
                  </a:lnTo>
                  <a:lnTo>
                    <a:pt x="4240" y="713"/>
                  </a:lnTo>
                  <a:lnTo>
                    <a:pt x="532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95" name="Shape 9303"/>
            <p:cNvSpPr/>
            <p:nvPr/>
          </p:nvSpPr>
          <p:spPr>
            <a:xfrm>
              <a:off x="2403081" y="167163"/>
              <a:ext cx="5321" cy="4625"/>
            </a:xfrm>
            <a:custGeom>
              <a:avLst/>
              <a:gdLst/>
              <a:ahLst/>
              <a:cxnLst/>
              <a:rect l="0" t="0" r="0" b="0"/>
              <a:pathLst>
                <a:path w="5321" h="4625">
                  <a:moveTo>
                    <a:pt x="5321" y="0"/>
                  </a:moveTo>
                  <a:lnTo>
                    <a:pt x="5321" y="4245"/>
                  </a:lnTo>
                  <a:lnTo>
                    <a:pt x="0" y="4625"/>
                  </a:lnTo>
                  <a:lnTo>
                    <a:pt x="0" y="464"/>
                  </a:lnTo>
                  <a:lnTo>
                    <a:pt x="532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96" name="Shape 9304"/>
            <p:cNvSpPr/>
            <p:nvPr/>
          </p:nvSpPr>
          <p:spPr>
            <a:xfrm>
              <a:off x="2403081" y="143036"/>
              <a:ext cx="5321" cy="4884"/>
            </a:xfrm>
            <a:custGeom>
              <a:avLst/>
              <a:gdLst/>
              <a:ahLst/>
              <a:cxnLst/>
              <a:rect l="0" t="0" r="0" b="0"/>
              <a:pathLst>
                <a:path w="5321" h="4884">
                  <a:moveTo>
                    <a:pt x="5321" y="0"/>
                  </a:moveTo>
                  <a:lnTo>
                    <a:pt x="5321" y="4138"/>
                  </a:lnTo>
                  <a:lnTo>
                    <a:pt x="0" y="4884"/>
                  </a:lnTo>
                  <a:lnTo>
                    <a:pt x="0" y="732"/>
                  </a:lnTo>
                  <a:lnTo>
                    <a:pt x="532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97" name="Shape 9305"/>
            <p:cNvSpPr/>
            <p:nvPr/>
          </p:nvSpPr>
          <p:spPr>
            <a:xfrm>
              <a:off x="2403081" y="107322"/>
              <a:ext cx="5321" cy="19473"/>
            </a:xfrm>
            <a:custGeom>
              <a:avLst/>
              <a:gdLst/>
              <a:ahLst/>
              <a:cxnLst/>
              <a:rect l="0" t="0" r="0" b="0"/>
              <a:pathLst>
                <a:path w="5321" h="19473">
                  <a:moveTo>
                    <a:pt x="0" y="0"/>
                  </a:moveTo>
                  <a:lnTo>
                    <a:pt x="5321" y="7412"/>
                  </a:lnTo>
                  <a:lnTo>
                    <a:pt x="5321" y="18491"/>
                  </a:lnTo>
                  <a:lnTo>
                    <a:pt x="0" y="19473"/>
                  </a:lnTo>
                  <a:lnTo>
                    <a:pt x="0" y="15318"/>
                  </a:lnTo>
                  <a:lnTo>
                    <a:pt x="5252" y="14397"/>
                  </a:lnTo>
                  <a:lnTo>
                    <a:pt x="0" y="720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98" name="Shape 9306"/>
            <p:cNvSpPr/>
            <p:nvPr/>
          </p:nvSpPr>
          <p:spPr>
            <a:xfrm>
              <a:off x="2403081" y="100473"/>
              <a:ext cx="5321" cy="9217"/>
            </a:xfrm>
            <a:custGeom>
              <a:avLst/>
              <a:gdLst/>
              <a:ahLst/>
              <a:cxnLst/>
              <a:rect l="0" t="0" r="0" b="0"/>
              <a:pathLst>
                <a:path w="5321" h="9217">
                  <a:moveTo>
                    <a:pt x="0" y="0"/>
                  </a:moveTo>
                  <a:lnTo>
                    <a:pt x="5321" y="1077"/>
                  </a:lnTo>
                  <a:lnTo>
                    <a:pt x="5321" y="3741"/>
                  </a:lnTo>
                  <a:lnTo>
                    <a:pt x="3525" y="3339"/>
                  </a:lnTo>
                  <a:lnTo>
                    <a:pt x="5321" y="4335"/>
                  </a:lnTo>
                  <a:lnTo>
                    <a:pt x="5321" y="9217"/>
                  </a:lnTo>
                  <a:lnTo>
                    <a:pt x="0" y="640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99" name="Shape 9307"/>
            <p:cNvSpPr/>
            <p:nvPr/>
          </p:nvSpPr>
          <p:spPr>
            <a:xfrm>
              <a:off x="2408403" y="170511"/>
              <a:ext cx="18967" cy="129352"/>
            </a:xfrm>
            <a:custGeom>
              <a:avLst/>
              <a:gdLst/>
              <a:ahLst/>
              <a:cxnLst/>
              <a:rect l="0" t="0" r="0" b="0"/>
              <a:pathLst>
                <a:path w="18967" h="129352">
                  <a:moveTo>
                    <a:pt x="18967" y="0"/>
                  </a:moveTo>
                  <a:lnTo>
                    <a:pt x="18967" y="125512"/>
                  </a:lnTo>
                  <a:lnTo>
                    <a:pt x="0" y="129352"/>
                  </a:lnTo>
                  <a:lnTo>
                    <a:pt x="0" y="13329"/>
                  </a:lnTo>
                  <a:lnTo>
                    <a:pt x="6052" y="9336"/>
                  </a:lnTo>
                  <a:lnTo>
                    <a:pt x="1896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00" name="Shape 9308"/>
            <p:cNvSpPr/>
            <p:nvPr/>
          </p:nvSpPr>
          <p:spPr>
            <a:xfrm>
              <a:off x="2408403" y="166030"/>
              <a:ext cx="12783" cy="5379"/>
            </a:xfrm>
            <a:custGeom>
              <a:avLst/>
              <a:gdLst/>
              <a:ahLst/>
              <a:cxnLst/>
              <a:rect l="0" t="0" r="0" b="0"/>
              <a:pathLst>
                <a:path w="12783" h="5379">
                  <a:moveTo>
                    <a:pt x="12783" y="0"/>
                  </a:moveTo>
                  <a:lnTo>
                    <a:pt x="7283" y="4851"/>
                  </a:lnTo>
                  <a:lnTo>
                    <a:pt x="7030" y="4877"/>
                  </a:lnTo>
                  <a:lnTo>
                    <a:pt x="0" y="5379"/>
                  </a:lnTo>
                  <a:lnTo>
                    <a:pt x="0" y="1134"/>
                  </a:lnTo>
                  <a:lnTo>
                    <a:pt x="9798" y="279"/>
                  </a:lnTo>
                  <a:lnTo>
                    <a:pt x="1278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01" name="Shape 9309"/>
            <p:cNvSpPr/>
            <p:nvPr/>
          </p:nvSpPr>
          <p:spPr>
            <a:xfrm>
              <a:off x="2408403" y="104808"/>
              <a:ext cx="18967" cy="57882"/>
            </a:xfrm>
            <a:custGeom>
              <a:avLst/>
              <a:gdLst/>
              <a:ahLst/>
              <a:cxnLst/>
              <a:rect l="0" t="0" r="0" b="0"/>
              <a:pathLst>
                <a:path w="18967" h="57882">
                  <a:moveTo>
                    <a:pt x="0" y="0"/>
                  </a:moveTo>
                  <a:lnTo>
                    <a:pt x="15234" y="8441"/>
                  </a:lnTo>
                  <a:lnTo>
                    <a:pt x="18967" y="4634"/>
                  </a:lnTo>
                  <a:lnTo>
                    <a:pt x="18967" y="10635"/>
                  </a:lnTo>
                  <a:lnTo>
                    <a:pt x="18726" y="10892"/>
                  </a:lnTo>
                  <a:lnTo>
                    <a:pt x="18967" y="11114"/>
                  </a:lnTo>
                  <a:lnTo>
                    <a:pt x="18967" y="16828"/>
                  </a:lnTo>
                  <a:lnTo>
                    <a:pt x="15424" y="13609"/>
                  </a:lnTo>
                  <a:cubicBezTo>
                    <a:pt x="12529" y="15807"/>
                    <a:pt x="9443" y="17610"/>
                    <a:pt x="6153" y="19045"/>
                  </a:cubicBezTo>
                  <a:cubicBezTo>
                    <a:pt x="9328" y="24404"/>
                    <a:pt x="12160" y="29980"/>
                    <a:pt x="14649" y="35631"/>
                  </a:cubicBezTo>
                  <a:lnTo>
                    <a:pt x="18967" y="33826"/>
                  </a:lnTo>
                  <a:lnTo>
                    <a:pt x="18967" y="38348"/>
                  </a:lnTo>
                  <a:lnTo>
                    <a:pt x="16275" y="39492"/>
                  </a:lnTo>
                  <a:lnTo>
                    <a:pt x="18967" y="47133"/>
                  </a:lnTo>
                  <a:lnTo>
                    <a:pt x="18967" y="57628"/>
                  </a:lnTo>
                  <a:lnTo>
                    <a:pt x="18155" y="57882"/>
                  </a:lnTo>
                  <a:cubicBezTo>
                    <a:pt x="18155" y="57882"/>
                    <a:pt x="14294" y="45677"/>
                    <a:pt x="12262" y="40648"/>
                  </a:cubicBezTo>
                  <a:lnTo>
                    <a:pt x="0" y="42366"/>
                  </a:lnTo>
                  <a:lnTo>
                    <a:pt x="0" y="38228"/>
                  </a:lnTo>
                  <a:lnTo>
                    <a:pt x="10573" y="36774"/>
                  </a:lnTo>
                  <a:cubicBezTo>
                    <a:pt x="8122" y="31186"/>
                    <a:pt x="5341" y="25763"/>
                    <a:pt x="2229" y="20594"/>
                  </a:cubicBezTo>
                  <a:lnTo>
                    <a:pt x="0" y="21006"/>
                  </a:lnTo>
                  <a:lnTo>
                    <a:pt x="0" y="9926"/>
                  </a:lnTo>
                  <a:lnTo>
                    <a:pt x="3994" y="15489"/>
                  </a:lnTo>
                  <a:cubicBezTo>
                    <a:pt x="6724" y="14308"/>
                    <a:pt x="9328" y="12847"/>
                    <a:pt x="11779" y="11108"/>
                  </a:cubicBezTo>
                  <a:lnTo>
                    <a:pt x="0" y="488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02" name="Shape 9310"/>
            <p:cNvSpPr/>
            <p:nvPr/>
          </p:nvSpPr>
          <p:spPr>
            <a:xfrm>
              <a:off x="2408403" y="101550"/>
              <a:ext cx="18967" cy="6912"/>
            </a:xfrm>
            <a:custGeom>
              <a:avLst/>
              <a:gdLst/>
              <a:ahLst/>
              <a:cxnLst/>
              <a:rect l="0" t="0" r="0" b="0"/>
              <a:pathLst>
                <a:path w="18967" h="6912">
                  <a:moveTo>
                    <a:pt x="0" y="0"/>
                  </a:moveTo>
                  <a:lnTo>
                    <a:pt x="18967" y="3839"/>
                  </a:lnTo>
                  <a:lnTo>
                    <a:pt x="18967" y="6912"/>
                  </a:lnTo>
                  <a:lnTo>
                    <a:pt x="0" y="266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03" name="Shape 9311"/>
            <p:cNvSpPr/>
            <p:nvPr/>
          </p:nvSpPr>
          <p:spPr>
            <a:xfrm>
              <a:off x="2427370" y="163450"/>
              <a:ext cx="33465" cy="132573"/>
            </a:xfrm>
            <a:custGeom>
              <a:avLst/>
              <a:gdLst/>
              <a:ahLst/>
              <a:cxnLst/>
              <a:rect l="0" t="0" r="0" b="0"/>
              <a:pathLst>
                <a:path w="33465" h="132573">
                  <a:moveTo>
                    <a:pt x="6625" y="2271"/>
                  </a:moveTo>
                  <a:cubicBezTo>
                    <a:pt x="13946" y="0"/>
                    <a:pt x="21910" y="330"/>
                    <a:pt x="30015" y="3754"/>
                  </a:cubicBezTo>
                  <a:lnTo>
                    <a:pt x="33465" y="6114"/>
                  </a:lnTo>
                  <a:lnTo>
                    <a:pt x="33465" y="88317"/>
                  </a:lnTo>
                  <a:lnTo>
                    <a:pt x="33295" y="88441"/>
                  </a:lnTo>
                  <a:cubicBezTo>
                    <a:pt x="28404" y="90574"/>
                    <a:pt x="23839" y="91238"/>
                    <a:pt x="19381" y="91238"/>
                  </a:cubicBezTo>
                  <a:cubicBezTo>
                    <a:pt x="17704" y="91238"/>
                    <a:pt x="15063" y="89536"/>
                    <a:pt x="14351" y="93397"/>
                  </a:cubicBezTo>
                  <a:cubicBezTo>
                    <a:pt x="13615" y="97182"/>
                    <a:pt x="13895" y="107469"/>
                    <a:pt x="27432" y="114885"/>
                  </a:cubicBezTo>
                  <a:lnTo>
                    <a:pt x="33465" y="107645"/>
                  </a:lnTo>
                  <a:lnTo>
                    <a:pt x="33465" y="113734"/>
                  </a:lnTo>
                  <a:lnTo>
                    <a:pt x="7922" y="130969"/>
                  </a:lnTo>
                  <a:lnTo>
                    <a:pt x="0" y="132573"/>
                  </a:lnTo>
                  <a:lnTo>
                    <a:pt x="0" y="7060"/>
                  </a:lnTo>
                  <a:lnTo>
                    <a:pt x="6625" y="2271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04" name="Shape 9312"/>
            <p:cNvSpPr/>
            <p:nvPr/>
          </p:nvSpPr>
          <p:spPr>
            <a:xfrm>
              <a:off x="2427370" y="151941"/>
              <a:ext cx="3176" cy="10495"/>
            </a:xfrm>
            <a:custGeom>
              <a:avLst/>
              <a:gdLst/>
              <a:ahLst/>
              <a:cxnLst/>
              <a:rect l="0" t="0" r="0" b="0"/>
              <a:pathLst>
                <a:path w="3176" h="10495">
                  <a:moveTo>
                    <a:pt x="0" y="0"/>
                  </a:moveTo>
                  <a:lnTo>
                    <a:pt x="995" y="2822"/>
                  </a:lnTo>
                  <a:cubicBezTo>
                    <a:pt x="2211" y="6478"/>
                    <a:pt x="3176" y="9504"/>
                    <a:pt x="3176" y="9504"/>
                  </a:cubicBezTo>
                  <a:lnTo>
                    <a:pt x="0" y="1049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05" name="Shape 9313"/>
            <p:cNvSpPr/>
            <p:nvPr/>
          </p:nvSpPr>
          <p:spPr>
            <a:xfrm>
              <a:off x="2427370" y="105389"/>
              <a:ext cx="33465" cy="57521"/>
            </a:xfrm>
            <a:custGeom>
              <a:avLst/>
              <a:gdLst/>
              <a:ahLst/>
              <a:cxnLst/>
              <a:rect l="0" t="0" r="0" b="0"/>
              <a:pathLst>
                <a:path w="33465" h="57521">
                  <a:moveTo>
                    <a:pt x="0" y="0"/>
                  </a:moveTo>
                  <a:lnTo>
                    <a:pt x="7922" y="1603"/>
                  </a:lnTo>
                  <a:lnTo>
                    <a:pt x="33465" y="18835"/>
                  </a:lnTo>
                  <a:lnTo>
                    <a:pt x="33465" y="23129"/>
                  </a:lnTo>
                  <a:lnTo>
                    <a:pt x="31065" y="20534"/>
                  </a:lnTo>
                  <a:cubicBezTo>
                    <a:pt x="27343" y="23645"/>
                    <a:pt x="23381" y="26478"/>
                    <a:pt x="19203" y="29030"/>
                  </a:cubicBezTo>
                  <a:cubicBezTo>
                    <a:pt x="23915" y="34910"/>
                    <a:pt x="28004" y="41298"/>
                    <a:pt x="31344" y="48029"/>
                  </a:cubicBezTo>
                  <a:lnTo>
                    <a:pt x="33465" y="46803"/>
                  </a:lnTo>
                  <a:lnTo>
                    <a:pt x="33465" y="51618"/>
                  </a:lnTo>
                  <a:lnTo>
                    <a:pt x="33148" y="51801"/>
                  </a:lnTo>
                  <a:lnTo>
                    <a:pt x="33465" y="52565"/>
                  </a:lnTo>
                  <a:lnTo>
                    <a:pt x="33465" y="57521"/>
                  </a:lnTo>
                  <a:lnTo>
                    <a:pt x="30531" y="56221"/>
                  </a:lnTo>
                  <a:cubicBezTo>
                    <a:pt x="30531" y="56221"/>
                    <a:pt x="29770" y="54443"/>
                    <a:pt x="29388" y="53592"/>
                  </a:cubicBezTo>
                  <a:cubicBezTo>
                    <a:pt x="28397" y="54024"/>
                    <a:pt x="26836" y="54671"/>
                    <a:pt x="26836" y="54671"/>
                  </a:cubicBezTo>
                  <a:cubicBezTo>
                    <a:pt x="26836" y="54671"/>
                    <a:pt x="23521" y="53643"/>
                    <a:pt x="19139" y="53160"/>
                  </a:cubicBezTo>
                  <a:cubicBezTo>
                    <a:pt x="19127" y="53160"/>
                    <a:pt x="24613" y="51230"/>
                    <a:pt x="27598" y="49833"/>
                  </a:cubicBezTo>
                  <a:cubicBezTo>
                    <a:pt x="24283" y="43153"/>
                    <a:pt x="20245" y="36879"/>
                    <a:pt x="15570" y="31151"/>
                  </a:cubicBezTo>
                  <a:lnTo>
                    <a:pt x="0" y="37767"/>
                  </a:lnTo>
                  <a:lnTo>
                    <a:pt x="0" y="33245"/>
                  </a:lnTo>
                  <a:lnTo>
                    <a:pt x="12815" y="27887"/>
                  </a:lnTo>
                  <a:lnTo>
                    <a:pt x="0" y="16247"/>
                  </a:lnTo>
                  <a:lnTo>
                    <a:pt x="0" y="10533"/>
                  </a:lnTo>
                  <a:lnTo>
                    <a:pt x="16511" y="25792"/>
                  </a:lnTo>
                  <a:cubicBezTo>
                    <a:pt x="20448" y="23429"/>
                    <a:pt x="24219" y="20775"/>
                    <a:pt x="27711" y="17880"/>
                  </a:cubicBezTo>
                  <a:cubicBezTo>
                    <a:pt x="20676" y="12482"/>
                    <a:pt x="13031" y="8075"/>
                    <a:pt x="4915" y="4811"/>
                  </a:cubicBezTo>
                  <a:lnTo>
                    <a:pt x="0" y="10053"/>
                  </a:lnTo>
                  <a:lnTo>
                    <a:pt x="0" y="4052"/>
                  </a:lnTo>
                  <a:lnTo>
                    <a:pt x="788" y="3249"/>
                  </a:lnTo>
                  <a:lnTo>
                    <a:pt x="0" y="30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06" name="Shape 9314"/>
            <p:cNvSpPr/>
            <p:nvPr/>
          </p:nvSpPr>
          <p:spPr>
            <a:xfrm>
              <a:off x="2460834" y="169565"/>
              <a:ext cx="32779" cy="82202"/>
            </a:xfrm>
            <a:custGeom>
              <a:avLst/>
              <a:gdLst/>
              <a:ahLst/>
              <a:cxnLst/>
              <a:rect l="0" t="0" r="0" b="0"/>
              <a:pathLst>
                <a:path w="32779" h="82202">
                  <a:moveTo>
                    <a:pt x="0" y="0"/>
                  </a:moveTo>
                  <a:lnTo>
                    <a:pt x="12802" y="8758"/>
                  </a:lnTo>
                  <a:cubicBezTo>
                    <a:pt x="32779" y="27974"/>
                    <a:pt x="28690" y="57438"/>
                    <a:pt x="15697" y="70709"/>
                  </a:cubicBezTo>
                  <a:lnTo>
                    <a:pt x="0" y="8220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07" name="Shape 9315"/>
            <p:cNvSpPr/>
            <p:nvPr/>
          </p:nvSpPr>
          <p:spPr>
            <a:xfrm>
              <a:off x="2460834" y="157954"/>
              <a:ext cx="2540" cy="6082"/>
            </a:xfrm>
            <a:custGeom>
              <a:avLst/>
              <a:gdLst/>
              <a:ahLst/>
              <a:cxnLst/>
              <a:rect l="0" t="0" r="0" b="0"/>
              <a:pathLst>
                <a:path w="2540" h="6082">
                  <a:moveTo>
                    <a:pt x="0" y="0"/>
                  </a:moveTo>
                  <a:lnTo>
                    <a:pt x="946" y="2280"/>
                  </a:lnTo>
                  <a:cubicBezTo>
                    <a:pt x="1451" y="3488"/>
                    <a:pt x="1905" y="4570"/>
                    <a:pt x="1905" y="4570"/>
                  </a:cubicBezTo>
                  <a:lnTo>
                    <a:pt x="2540" y="6082"/>
                  </a:lnTo>
                  <a:lnTo>
                    <a:pt x="0" y="495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08" name="Shape 9316"/>
            <p:cNvSpPr/>
            <p:nvPr/>
          </p:nvSpPr>
          <p:spPr>
            <a:xfrm>
              <a:off x="2460834" y="124224"/>
              <a:ext cx="36640" cy="152960"/>
            </a:xfrm>
            <a:custGeom>
              <a:avLst/>
              <a:gdLst/>
              <a:ahLst/>
              <a:cxnLst/>
              <a:rect l="0" t="0" r="0" b="0"/>
              <a:pathLst>
                <a:path w="36640" h="152960">
                  <a:moveTo>
                    <a:pt x="0" y="0"/>
                  </a:moveTo>
                  <a:lnTo>
                    <a:pt x="6801" y="4588"/>
                  </a:lnTo>
                  <a:cubicBezTo>
                    <a:pt x="25226" y="23006"/>
                    <a:pt x="36640" y="48435"/>
                    <a:pt x="36640" y="76476"/>
                  </a:cubicBezTo>
                  <a:cubicBezTo>
                    <a:pt x="36640" y="104518"/>
                    <a:pt x="25226" y="129950"/>
                    <a:pt x="6801" y="148371"/>
                  </a:cubicBezTo>
                  <a:lnTo>
                    <a:pt x="0" y="152960"/>
                  </a:lnTo>
                  <a:lnTo>
                    <a:pt x="0" y="146871"/>
                  </a:lnTo>
                  <a:lnTo>
                    <a:pt x="22002" y="120461"/>
                  </a:lnTo>
                  <a:cubicBezTo>
                    <a:pt x="28711" y="107236"/>
                    <a:pt x="32500" y="92288"/>
                    <a:pt x="32500" y="76476"/>
                  </a:cubicBezTo>
                  <a:cubicBezTo>
                    <a:pt x="32500" y="57439"/>
                    <a:pt x="26988" y="39024"/>
                    <a:pt x="16625" y="23149"/>
                  </a:cubicBezTo>
                  <a:lnTo>
                    <a:pt x="0" y="32783"/>
                  </a:lnTo>
                  <a:lnTo>
                    <a:pt x="0" y="27968"/>
                  </a:lnTo>
                  <a:lnTo>
                    <a:pt x="14263" y="19720"/>
                  </a:lnTo>
                  <a:lnTo>
                    <a:pt x="0" y="429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09" name="Shape 9317"/>
            <p:cNvSpPr/>
            <p:nvPr/>
          </p:nvSpPr>
          <p:spPr>
            <a:xfrm>
              <a:off x="2263638" y="124594"/>
              <a:ext cx="22784" cy="41465"/>
            </a:xfrm>
            <a:custGeom>
              <a:avLst/>
              <a:gdLst/>
              <a:ahLst/>
              <a:cxnLst/>
              <a:rect l="0" t="0" r="0" b="0"/>
              <a:pathLst>
                <a:path w="22784" h="41465">
                  <a:moveTo>
                    <a:pt x="22784" y="0"/>
                  </a:moveTo>
                  <a:lnTo>
                    <a:pt x="22060" y="4191"/>
                  </a:lnTo>
                  <a:cubicBezTo>
                    <a:pt x="19520" y="19139"/>
                    <a:pt x="13246" y="32080"/>
                    <a:pt x="4890" y="39726"/>
                  </a:cubicBezTo>
                  <a:lnTo>
                    <a:pt x="2984" y="41465"/>
                  </a:lnTo>
                  <a:cubicBezTo>
                    <a:pt x="2984" y="41465"/>
                    <a:pt x="2311" y="38443"/>
                    <a:pt x="2311" y="38418"/>
                  </a:cubicBezTo>
                  <a:cubicBezTo>
                    <a:pt x="2311" y="38418"/>
                    <a:pt x="2108" y="37414"/>
                    <a:pt x="2108" y="37351"/>
                  </a:cubicBezTo>
                  <a:cubicBezTo>
                    <a:pt x="0" y="22060"/>
                    <a:pt x="13627" y="8115"/>
                    <a:pt x="19596" y="2832"/>
                  </a:cubicBezTo>
                  <a:lnTo>
                    <a:pt x="21196" y="1422"/>
                  </a:lnTo>
                  <a:lnTo>
                    <a:pt x="2278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10" name="Shape 9318"/>
            <p:cNvSpPr/>
            <p:nvPr/>
          </p:nvSpPr>
          <p:spPr>
            <a:xfrm>
              <a:off x="2251584" y="150618"/>
              <a:ext cx="13792" cy="56325"/>
            </a:xfrm>
            <a:custGeom>
              <a:avLst/>
              <a:gdLst/>
              <a:ahLst/>
              <a:cxnLst/>
              <a:rect l="0" t="0" r="0" b="0"/>
              <a:pathLst>
                <a:path w="13792" h="56325">
                  <a:moveTo>
                    <a:pt x="6223" y="0"/>
                  </a:moveTo>
                  <a:lnTo>
                    <a:pt x="7671" y="3645"/>
                  </a:lnTo>
                  <a:cubicBezTo>
                    <a:pt x="11888" y="14376"/>
                    <a:pt x="13792" y="38379"/>
                    <a:pt x="12332" y="49847"/>
                  </a:cubicBezTo>
                  <a:lnTo>
                    <a:pt x="11049" y="56325"/>
                  </a:lnTo>
                  <a:lnTo>
                    <a:pt x="10033" y="55029"/>
                  </a:lnTo>
                  <a:cubicBezTo>
                    <a:pt x="10033" y="55029"/>
                    <a:pt x="9043" y="53759"/>
                    <a:pt x="9068" y="53785"/>
                  </a:cubicBezTo>
                  <a:cubicBezTo>
                    <a:pt x="292" y="43104"/>
                    <a:pt x="0" y="28829"/>
                    <a:pt x="1270" y="18720"/>
                  </a:cubicBezTo>
                  <a:cubicBezTo>
                    <a:pt x="2198" y="11595"/>
                    <a:pt x="3899" y="6223"/>
                    <a:pt x="4864" y="3683"/>
                  </a:cubicBezTo>
                  <a:lnTo>
                    <a:pt x="5550" y="1829"/>
                  </a:lnTo>
                  <a:lnTo>
                    <a:pt x="62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11" name="Shape 9319"/>
            <p:cNvSpPr/>
            <p:nvPr/>
          </p:nvSpPr>
          <p:spPr>
            <a:xfrm>
              <a:off x="2246172" y="191870"/>
              <a:ext cx="23495" cy="54458"/>
            </a:xfrm>
            <a:custGeom>
              <a:avLst/>
              <a:gdLst/>
              <a:ahLst/>
              <a:cxnLst/>
              <a:rect l="0" t="0" r="0" b="0"/>
              <a:pathLst>
                <a:path w="23495" h="54458">
                  <a:moveTo>
                    <a:pt x="1003" y="0"/>
                  </a:moveTo>
                  <a:lnTo>
                    <a:pt x="3378" y="2921"/>
                  </a:lnTo>
                  <a:cubicBezTo>
                    <a:pt x="11811" y="13221"/>
                    <a:pt x="23037" y="41935"/>
                    <a:pt x="23406" y="51575"/>
                  </a:cubicBezTo>
                  <a:lnTo>
                    <a:pt x="23495" y="54458"/>
                  </a:lnTo>
                  <a:lnTo>
                    <a:pt x="21082" y="52883"/>
                  </a:lnTo>
                  <a:cubicBezTo>
                    <a:pt x="533" y="39433"/>
                    <a:pt x="0" y="14059"/>
                    <a:pt x="736" y="3772"/>
                  </a:cubicBezTo>
                  <a:lnTo>
                    <a:pt x="864" y="1880"/>
                  </a:lnTo>
                  <a:lnTo>
                    <a:pt x="10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12" name="Shape 9320"/>
            <p:cNvSpPr/>
            <p:nvPr/>
          </p:nvSpPr>
          <p:spPr>
            <a:xfrm>
              <a:off x="2250202" y="237424"/>
              <a:ext cx="41809" cy="49441"/>
            </a:xfrm>
            <a:custGeom>
              <a:avLst/>
              <a:gdLst/>
              <a:ahLst/>
              <a:cxnLst/>
              <a:rect l="0" t="0" r="0" b="0"/>
              <a:pathLst>
                <a:path w="41809" h="49441">
                  <a:moveTo>
                    <a:pt x="0" y="0"/>
                  </a:moveTo>
                  <a:lnTo>
                    <a:pt x="2985" y="1892"/>
                  </a:lnTo>
                  <a:cubicBezTo>
                    <a:pt x="16193" y="10249"/>
                    <a:pt x="36780" y="35649"/>
                    <a:pt x="40755" y="46558"/>
                  </a:cubicBezTo>
                  <a:lnTo>
                    <a:pt x="41809" y="49441"/>
                  </a:lnTo>
                  <a:lnTo>
                    <a:pt x="38901" y="48501"/>
                  </a:lnTo>
                  <a:cubicBezTo>
                    <a:pt x="17552" y="41643"/>
                    <a:pt x="3709" y="18034"/>
                    <a:pt x="724" y="3467"/>
                  </a:cubicBezTo>
                  <a:lnTo>
                    <a:pt x="381" y="171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13" name="Shape 9321"/>
            <p:cNvSpPr/>
            <p:nvPr/>
          </p:nvSpPr>
          <p:spPr>
            <a:xfrm>
              <a:off x="2268443" y="146950"/>
              <a:ext cx="26695" cy="41326"/>
            </a:xfrm>
            <a:custGeom>
              <a:avLst/>
              <a:gdLst/>
              <a:ahLst/>
              <a:cxnLst/>
              <a:rect l="0" t="0" r="0" b="0"/>
              <a:pathLst>
                <a:path w="26695" h="41326">
                  <a:moveTo>
                    <a:pt x="26695" y="0"/>
                  </a:moveTo>
                  <a:lnTo>
                    <a:pt x="25540" y="3759"/>
                  </a:lnTo>
                  <a:cubicBezTo>
                    <a:pt x="22352" y="14097"/>
                    <a:pt x="11608" y="32283"/>
                    <a:pt x="3035" y="39383"/>
                  </a:cubicBezTo>
                  <a:lnTo>
                    <a:pt x="711" y="41326"/>
                  </a:lnTo>
                  <a:lnTo>
                    <a:pt x="559" y="38011"/>
                  </a:lnTo>
                  <a:cubicBezTo>
                    <a:pt x="0" y="23508"/>
                    <a:pt x="7430" y="11748"/>
                    <a:pt x="23330" y="2057"/>
                  </a:cubicBezTo>
                  <a:lnTo>
                    <a:pt x="25006" y="1029"/>
                  </a:lnTo>
                  <a:lnTo>
                    <a:pt x="2669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14" name="Shape 9322"/>
            <p:cNvSpPr/>
            <p:nvPr/>
          </p:nvSpPr>
          <p:spPr>
            <a:xfrm>
              <a:off x="2265654" y="178606"/>
              <a:ext cx="20231" cy="48743"/>
            </a:xfrm>
            <a:custGeom>
              <a:avLst/>
              <a:gdLst/>
              <a:ahLst/>
              <a:cxnLst/>
              <a:rect l="0" t="0" r="0" b="0"/>
              <a:pathLst>
                <a:path w="20231" h="48743">
                  <a:moveTo>
                    <a:pt x="19621" y="0"/>
                  </a:moveTo>
                  <a:lnTo>
                    <a:pt x="19774" y="3289"/>
                  </a:lnTo>
                  <a:cubicBezTo>
                    <a:pt x="20231" y="14148"/>
                    <a:pt x="11874" y="37516"/>
                    <a:pt x="5588" y="46355"/>
                  </a:cubicBezTo>
                  <a:lnTo>
                    <a:pt x="3887" y="48743"/>
                  </a:lnTo>
                  <a:lnTo>
                    <a:pt x="2946" y="45974"/>
                  </a:lnTo>
                  <a:cubicBezTo>
                    <a:pt x="1943" y="42990"/>
                    <a:pt x="1333" y="40157"/>
                    <a:pt x="1156" y="37478"/>
                  </a:cubicBezTo>
                  <a:cubicBezTo>
                    <a:pt x="0" y="20142"/>
                    <a:pt x="13183" y="6147"/>
                    <a:pt x="17247" y="2261"/>
                  </a:cubicBezTo>
                  <a:lnTo>
                    <a:pt x="18453" y="1130"/>
                  </a:lnTo>
                  <a:lnTo>
                    <a:pt x="1962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15" name="Shape 9323"/>
            <p:cNvSpPr/>
            <p:nvPr/>
          </p:nvSpPr>
          <p:spPr>
            <a:xfrm>
              <a:off x="2273867" y="208472"/>
              <a:ext cx="14439" cy="53657"/>
            </a:xfrm>
            <a:custGeom>
              <a:avLst/>
              <a:gdLst/>
              <a:ahLst/>
              <a:cxnLst/>
              <a:rect l="0" t="0" r="0" b="0"/>
              <a:pathLst>
                <a:path w="14439" h="53657">
                  <a:moveTo>
                    <a:pt x="11823" y="0"/>
                  </a:moveTo>
                  <a:lnTo>
                    <a:pt x="12700" y="3061"/>
                  </a:lnTo>
                  <a:cubicBezTo>
                    <a:pt x="13488" y="5829"/>
                    <a:pt x="14008" y="9868"/>
                    <a:pt x="14122" y="14757"/>
                  </a:cubicBezTo>
                  <a:cubicBezTo>
                    <a:pt x="14439" y="28588"/>
                    <a:pt x="12179" y="46076"/>
                    <a:pt x="9309" y="51460"/>
                  </a:cubicBezTo>
                  <a:lnTo>
                    <a:pt x="8141" y="53657"/>
                  </a:lnTo>
                  <a:lnTo>
                    <a:pt x="6731" y="51587"/>
                  </a:lnTo>
                  <a:cubicBezTo>
                    <a:pt x="2591" y="45453"/>
                    <a:pt x="394" y="38862"/>
                    <a:pt x="203" y="31966"/>
                  </a:cubicBezTo>
                  <a:cubicBezTo>
                    <a:pt x="0" y="22644"/>
                    <a:pt x="3378" y="12522"/>
                    <a:pt x="10020" y="2667"/>
                  </a:cubicBezTo>
                  <a:lnTo>
                    <a:pt x="10922" y="1333"/>
                  </a:lnTo>
                  <a:lnTo>
                    <a:pt x="118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16" name="Shape 9324"/>
            <p:cNvSpPr/>
            <p:nvPr/>
          </p:nvSpPr>
          <p:spPr>
            <a:xfrm>
              <a:off x="2289129" y="240586"/>
              <a:ext cx="20396" cy="53835"/>
            </a:xfrm>
            <a:custGeom>
              <a:avLst/>
              <a:gdLst/>
              <a:ahLst/>
              <a:cxnLst/>
              <a:rect l="0" t="0" r="0" b="0"/>
              <a:pathLst>
                <a:path w="20396" h="53835">
                  <a:moveTo>
                    <a:pt x="3785" y="0"/>
                  </a:moveTo>
                  <a:lnTo>
                    <a:pt x="5550" y="2299"/>
                  </a:lnTo>
                  <a:cubicBezTo>
                    <a:pt x="11938" y="10706"/>
                    <a:pt x="20066" y="38252"/>
                    <a:pt x="20396" y="49187"/>
                  </a:cubicBezTo>
                  <a:cubicBezTo>
                    <a:pt x="20396" y="49187"/>
                    <a:pt x="20219" y="51194"/>
                    <a:pt x="20219" y="51245"/>
                  </a:cubicBezTo>
                  <a:lnTo>
                    <a:pt x="19800" y="53835"/>
                  </a:lnTo>
                  <a:lnTo>
                    <a:pt x="17894" y="52603"/>
                  </a:lnTo>
                  <a:cubicBezTo>
                    <a:pt x="6490" y="45326"/>
                    <a:pt x="559" y="34811"/>
                    <a:pt x="178" y="21374"/>
                  </a:cubicBezTo>
                  <a:cubicBezTo>
                    <a:pt x="0" y="15405"/>
                    <a:pt x="953" y="9169"/>
                    <a:pt x="2946" y="2756"/>
                  </a:cubicBezTo>
                  <a:lnTo>
                    <a:pt x="3366" y="1372"/>
                  </a:lnTo>
                  <a:lnTo>
                    <a:pt x="378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17" name="Shape 9325"/>
            <p:cNvSpPr/>
            <p:nvPr/>
          </p:nvSpPr>
          <p:spPr>
            <a:xfrm>
              <a:off x="2269252" y="283225"/>
              <a:ext cx="54178" cy="35624"/>
            </a:xfrm>
            <a:custGeom>
              <a:avLst/>
              <a:gdLst/>
              <a:ahLst/>
              <a:cxnLst/>
              <a:rect l="0" t="0" r="0" b="0"/>
              <a:pathLst>
                <a:path w="54178" h="35624">
                  <a:moveTo>
                    <a:pt x="0" y="0"/>
                  </a:moveTo>
                  <a:lnTo>
                    <a:pt x="3175" y="521"/>
                  </a:lnTo>
                  <a:cubicBezTo>
                    <a:pt x="14833" y="2426"/>
                    <a:pt x="47803" y="21031"/>
                    <a:pt x="52883" y="28575"/>
                  </a:cubicBezTo>
                  <a:lnTo>
                    <a:pt x="54178" y="30467"/>
                  </a:lnTo>
                  <a:lnTo>
                    <a:pt x="51905" y="30874"/>
                  </a:lnTo>
                  <a:cubicBezTo>
                    <a:pt x="24740" y="35624"/>
                    <a:pt x="10210" y="17094"/>
                    <a:pt x="1651" y="2756"/>
                  </a:cubicBezTo>
                  <a:lnTo>
                    <a:pt x="838" y="138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18" name="Shape 9326"/>
            <p:cNvSpPr/>
            <p:nvPr/>
          </p:nvSpPr>
          <p:spPr>
            <a:xfrm>
              <a:off x="2305994" y="314374"/>
              <a:ext cx="128270" cy="43224"/>
            </a:xfrm>
            <a:custGeom>
              <a:avLst/>
              <a:gdLst/>
              <a:ahLst/>
              <a:cxnLst/>
              <a:rect l="0" t="0" r="0" b="0"/>
              <a:pathLst>
                <a:path w="128270" h="43224">
                  <a:moveTo>
                    <a:pt x="58062" y="1376"/>
                  </a:moveTo>
                  <a:cubicBezTo>
                    <a:pt x="73234" y="2753"/>
                    <a:pt x="85489" y="6604"/>
                    <a:pt x="94348" y="10928"/>
                  </a:cubicBezTo>
                  <a:cubicBezTo>
                    <a:pt x="95211" y="11335"/>
                    <a:pt x="114935" y="21533"/>
                    <a:pt x="127520" y="37992"/>
                  </a:cubicBezTo>
                  <a:lnTo>
                    <a:pt x="128270" y="38995"/>
                  </a:lnTo>
                  <a:lnTo>
                    <a:pt x="127432" y="39922"/>
                  </a:lnTo>
                  <a:cubicBezTo>
                    <a:pt x="126555" y="40850"/>
                    <a:pt x="124447" y="42475"/>
                    <a:pt x="123113" y="42945"/>
                  </a:cubicBezTo>
                  <a:lnTo>
                    <a:pt x="122186" y="43224"/>
                  </a:lnTo>
                  <a:lnTo>
                    <a:pt x="121514" y="42501"/>
                  </a:lnTo>
                  <a:cubicBezTo>
                    <a:pt x="109461" y="27476"/>
                    <a:pt x="88747" y="9112"/>
                    <a:pt x="66662" y="6826"/>
                  </a:cubicBezTo>
                  <a:cubicBezTo>
                    <a:pt x="63157" y="10230"/>
                    <a:pt x="60286" y="12821"/>
                    <a:pt x="55575" y="14421"/>
                  </a:cubicBezTo>
                  <a:cubicBezTo>
                    <a:pt x="43028" y="18650"/>
                    <a:pt x="21374" y="16567"/>
                    <a:pt x="4089" y="9493"/>
                  </a:cubicBezTo>
                  <a:lnTo>
                    <a:pt x="0" y="7817"/>
                  </a:lnTo>
                  <a:lnTo>
                    <a:pt x="4280" y="6674"/>
                  </a:lnTo>
                  <a:cubicBezTo>
                    <a:pt x="24803" y="1099"/>
                    <a:pt x="42890" y="0"/>
                    <a:pt x="58062" y="137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19" name="Shape 9327"/>
            <p:cNvSpPr/>
            <p:nvPr/>
          </p:nvSpPr>
          <p:spPr>
            <a:xfrm>
              <a:off x="2310952" y="273656"/>
              <a:ext cx="38913" cy="40513"/>
            </a:xfrm>
            <a:custGeom>
              <a:avLst/>
              <a:gdLst/>
              <a:ahLst/>
              <a:cxnLst/>
              <a:rect l="0" t="0" r="0" b="0"/>
              <a:pathLst>
                <a:path w="38913" h="40513">
                  <a:moveTo>
                    <a:pt x="0" y="0"/>
                  </a:moveTo>
                  <a:lnTo>
                    <a:pt x="2629" y="1359"/>
                  </a:lnTo>
                  <a:cubicBezTo>
                    <a:pt x="11430" y="7417"/>
                    <a:pt x="36615" y="28905"/>
                    <a:pt x="38469" y="36297"/>
                  </a:cubicBezTo>
                  <a:lnTo>
                    <a:pt x="38913" y="38024"/>
                  </a:lnTo>
                  <a:lnTo>
                    <a:pt x="37148" y="38151"/>
                  </a:lnTo>
                  <a:cubicBezTo>
                    <a:pt x="9665" y="40513"/>
                    <a:pt x="3061" y="19177"/>
                    <a:pt x="471" y="2908"/>
                  </a:cubicBezTo>
                  <a:lnTo>
                    <a:pt x="216" y="146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20" name="Shape 9328"/>
            <p:cNvSpPr/>
            <p:nvPr/>
          </p:nvSpPr>
          <p:spPr>
            <a:xfrm>
              <a:off x="2505464" y="124591"/>
              <a:ext cx="22784" cy="41465"/>
            </a:xfrm>
            <a:custGeom>
              <a:avLst/>
              <a:gdLst/>
              <a:ahLst/>
              <a:cxnLst/>
              <a:rect l="0" t="0" r="0" b="0"/>
              <a:pathLst>
                <a:path w="22784" h="41465">
                  <a:moveTo>
                    <a:pt x="0" y="0"/>
                  </a:moveTo>
                  <a:lnTo>
                    <a:pt x="1613" y="1422"/>
                  </a:lnTo>
                  <a:lnTo>
                    <a:pt x="3201" y="2832"/>
                  </a:lnTo>
                  <a:cubicBezTo>
                    <a:pt x="9169" y="8115"/>
                    <a:pt x="22784" y="22060"/>
                    <a:pt x="20701" y="37351"/>
                  </a:cubicBezTo>
                  <a:cubicBezTo>
                    <a:pt x="20689" y="37414"/>
                    <a:pt x="20485" y="38430"/>
                    <a:pt x="20485" y="38430"/>
                  </a:cubicBezTo>
                  <a:cubicBezTo>
                    <a:pt x="20485" y="38443"/>
                    <a:pt x="19824" y="41465"/>
                    <a:pt x="19824" y="41465"/>
                  </a:cubicBezTo>
                  <a:lnTo>
                    <a:pt x="17907" y="39726"/>
                  </a:lnTo>
                  <a:cubicBezTo>
                    <a:pt x="9551" y="32080"/>
                    <a:pt x="3277" y="19139"/>
                    <a:pt x="736" y="4204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21" name="Shape 9329"/>
            <p:cNvSpPr/>
            <p:nvPr/>
          </p:nvSpPr>
          <p:spPr>
            <a:xfrm>
              <a:off x="2526507" y="150617"/>
              <a:ext cx="13830" cy="56325"/>
            </a:xfrm>
            <a:custGeom>
              <a:avLst/>
              <a:gdLst/>
              <a:ahLst/>
              <a:cxnLst/>
              <a:rect l="0" t="0" r="0" b="0"/>
              <a:pathLst>
                <a:path w="13830" h="56325">
                  <a:moveTo>
                    <a:pt x="7582" y="0"/>
                  </a:moveTo>
                  <a:lnTo>
                    <a:pt x="8242" y="1829"/>
                  </a:lnTo>
                  <a:lnTo>
                    <a:pt x="8953" y="3683"/>
                  </a:lnTo>
                  <a:cubicBezTo>
                    <a:pt x="9893" y="6236"/>
                    <a:pt x="11620" y="11595"/>
                    <a:pt x="12509" y="18720"/>
                  </a:cubicBezTo>
                  <a:cubicBezTo>
                    <a:pt x="13830" y="28829"/>
                    <a:pt x="13512" y="43104"/>
                    <a:pt x="4737" y="53785"/>
                  </a:cubicBezTo>
                  <a:cubicBezTo>
                    <a:pt x="4737" y="53759"/>
                    <a:pt x="3772" y="55029"/>
                    <a:pt x="3772" y="55029"/>
                  </a:cubicBezTo>
                  <a:lnTo>
                    <a:pt x="2756" y="56325"/>
                  </a:lnTo>
                  <a:lnTo>
                    <a:pt x="1448" y="49847"/>
                  </a:lnTo>
                  <a:cubicBezTo>
                    <a:pt x="0" y="38379"/>
                    <a:pt x="1930" y="14376"/>
                    <a:pt x="6121" y="3645"/>
                  </a:cubicBezTo>
                  <a:lnTo>
                    <a:pt x="758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22" name="Shape 9330"/>
            <p:cNvSpPr/>
            <p:nvPr/>
          </p:nvSpPr>
          <p:spPr>
            <a:xfrm>
              <a:off x="2522230" y="191873"/>
              <a:ext cx="23482" cy="54458"/>
            </a:xfrm>
            <a:custGeom>
              <a:avLst/>
              <a:gdLst/>
              <a:ahLst/>
              <a:cxnLst/>
              <a:rect l="0" t="0" r="0" b="0"/>
              <a:pathLst>
                <a:path w="23482" h="54458">
                  <a:moveTo>
                    <a:pt x="22504" y="0"/>
                  </a:moveTo>
                  <a:lnTo>
                    <a:pt x="22618" y="1880"/>
                  </a:lnTo>
                  <a:lnTo>
                    <a:pt x="22758" y="3772"/>
                  </a:lnTo>
                  <a:cubicBezTo>
                    <a:pt x="23482" y="14059"/>
                    <a:pt x="22974" y="39421"/>
                    <a:pt x="2400" y="52870"/>
                  </a:cubicBezTo>
                  <a:lnTo>
                    <a:pt x="0" y="54458"/>
                  </a:lnTo>
                  <a:lnTo>
                    <a:pt x="102" y="51575"/>
                  </a:lnTo>
                  <a:cubicBezTo>
                    <a:pt x="444" y="41935"/>
                    <a:pt x="11696" y="13208"/>
                    <a:pt x="20117" y="2921"/>
                  </a:cubicBezTo>
                  <a:lnTo>
                    <a:pt x="2250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23" name="Shape 9331"/>
            <p:cNvSpPr/>
            <p:nvPr/>
          </p:nvSpPr>
          <p:spPr>
            <a:xfrm>
              <a:off x="2499861" y="237429"/>
              <a:ext cx="41821" cy="49441"/>
            </a:xfrm>
            <a:custGeom>
              <a:avLst/>
              <a:gdLst/>
              <a:ahLst/>
              <a:cxnLst/>
              <a:rect l="0" t="0" r="0" b="0"/>
              <a:pathLst>
                <a:path w="41821" h="49441">
                  <a:moveTo>
                    <a:pt x="41821" y="0"/>
                  </a:moveTo>
                  <a:lnTo>
                    <a:pt x="41479" y="1714"/>
                  </a:lnTo>
                  <a:lnTo>
                    <a:pt x="41097" y="3454"/>
                  </a:lnTo>
                  <a:cubicBezTo>
                    <a:pt x="38100" y="18021"/>
                    <a:pt x="24270" y="41643"/>
                    <a:pt x="2934" y="48489"/>
                  </a:cubicBezTo>
                  <a:lnTo>
                    <a:pt x="0" y="49441"/>
                  </a:lnTo>
                  <a:lnTo>
                    <a:pt x="1080" y="46558"/>
                  </a:lnTo>
                  <a:cubicBezTo>
                    <a:pt x="5030" y="35649"/>
                    <a:pt x="25616" y="10249"/>
                    <a:pt x="38837" y="1892"/>
                  </a:cubicBezTo>
                  <a:lnTo>
                    <a:pt x="4182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24" name="Shape 9332"/>
            <p:cNvSpPr/>
            <p:nvPr/>
          </p:nvSpPr>
          <p:spPr>
            <a:xfrm>
              <a:off x="2497562" y="146462"/>
              <a:ext cx="26238" cy="41821"/>
            </a:xfrm>
            <a:custGeom>
              <a:avLst/>
              <a:gdLst/>
              <a:ahLst/>
              <a:cxnLst/>
              <a:rect l="0" t="0" r="0" b="0"/>
              <a:pathLst>
                <a:path w="26238" h="41821">
                  <a:moveTo>
                    <a:pt x="0" y="0"/>
                  </a:moveTo>
                  <a:lnTo>
                    <a:pt x="1651" y="1054"/>
                  </a:lnTo>
                  <a:lnTo>
                    <a:pt x="3315" y="2121"/>
                  </a:lnTo>
                  <a:cubicBezTo>
                    <a:pt x="19012" y="12129"/>
                    <a:pt x="26238" y="24028"/>
                    <a:pt x="25374" y="38506"/>
                  </a:cubicBezTo>
                  <a:lnTo>
                    <a:pt x="25197" y="41821"/>
                  </a:lnTo>
                  <a:lnTo>
                    <a:pt x="22898" y="39853"/>
                  </a:lnTo>
                  <a:cubicBezTo>
                    <a:pt x="14453" y="32563"/>
                    <a:pt x="4051" y="14173"/>
                    <a:pt x="1092" y="3797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25" name="Shape 9333"/>
            <p:cNvSpPr/>
            <p:nvPr/>
          </p:nvSpPr>
          <p:spPr>
            <a:xfrm>
              <a:off x="2506032" y="178600"/>
              <a:ext cx="20206" cy="48755"/>
            </a:xfrm>
            <a:custGeom>
              <a:avLst/>
              <a:gdLst/>
              <a:ahLst/>
              <a:cxnLst/>
              <a:rect l="0" t="0" r="0" b="0"/>
              <a:pathLst>
                <a:path w="20206" h="48755">
                  <a:moveTo>
                    <a:pt x="559" y="0"/>
                  </a:moveTo>
                  <a:lnTo>
                    <a:pt x="1765" y="1143"/>
                  </a:lnTo>
                  <a:lnTo>
                    <a:pt x="2946" y="2273"/>
                  </a:lnTo>
                  <a:cubicBezTo>
                    <a:pt x="7010" y="6147"/>
                    <a:pt x="20206" y="20155"/>
                    <a:pt x="19062" y="37478"/>
                  </a:cubicBezTo>
                  <a:cubicBezTo>
                    <a:pt x="18885" y="40157"/>
                    <a:pt x="18288" y="43002"/>
                    <a:pt x="17259" y="45987"/>
                  </a:cubicBezTo>
                  <a:lnTo>
                    <a:pt x="16320" y="48755"/>
                  </a:lnTo>
                  <a:lnTo>
                    <a:pt x="14618" y="46368"/>
                  </a:lnTo>
                  <a:cubicBezTo>
                    <a:pt x="8293" y="37516"/>
                    <a:pt x="0" y="14161"/>
                    <a:pt x="432" y="3289"/>
                  </a:cubicBezTo>
                  <a:lnTo>
                    <a:pt x="55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26" name="Shape 9334"/>
            <p:cNvSpPr/>
            <p:nvPr/>
          </p:nvSpPr>
          <p:spPr>
            <a:xfrm>
              <a:off x="2503549" y="208481"/>
              <a:ext cx="14477" cy="53645"/>
            </a:xfrm>
            <a:custGeom>
              <a:avLst/>
              <a:gdLst/>
              <a:ahLst/>
              <a:cxnLst/>
              <a:rect l="0" t="0" r="0" b="0"/>
              <a:pathLst>
                <a:path w="14477" h="53645">
                  <a:moveTo>
                    <a:pt x="2692" y="0"/>
                  </a:moveTo>
                  <a:lnTo>
                    <a:pt x="3568" y="1333"/>
                  </a:lnTo>
                  <a:lnTo>
                    <a:pt x="4457" y="2654"/>
                  </a:lnTo>
                  <a:cubicBezTo>
                    <a:pt x="11099" y="12510"/>
                    <a:pt x="14477" y="22631"/>
                    <a:pt x="14262" y="31953"/>
                  </a:cubicBezTo>
                  <a:cubicBezTo>
                    <a:pt x="14084" y="38849"/>
                    <a:pt x="11861" y="45453"/>
                    <a:pt x="7747" y="51587"/>
                  </a:cubicBezTo>
                  <a:lnTo>
                    <a:pt x="6337" y="53645"/>
                  </a:lnTo>
                  <a:lnTo>
                    <a:pt x="5155" y="51460"/>
                  </a:lnTo>
                  <a:cubicBezTo>
                    <a:pt x="2286" y="46063"/>
                    <a:pt x="0" y="28575"/>
                    <a:pt x="355" y="14745"/>
                  </a:cubicBezTo>
                  <a:cubicBezTo>
                    <a:pt x="482" y="9855"/>
                    <a:pt x="965" y="5829"/>
                    <a:pt x="1791" y="3048"/>
                  </a:cubicBezTo>
                  <a:lnTo>
                    <a:pt x="269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27" name="Shape 9335"/>
            <p:cNvSpPr/>
            <p:nvPr/>
          </p:nvSpPr>
          <p:spPr>
            <a:xfrm>
              <a:off x="2482370" y="240594"/>
              <a:ext cx="20396" cy="53823"/>
            </a:xfrm>
            <a:custGeom>
              <a:avLst/>
              <a:gdLst/>
              <a:ahLst/>
              <a:cxnLst/>
              <a:rect l="0" t="0" r="0" b="0"/>
              <a:pathLst>
                <a:path w="20396" h="53823">
                  <a:moveTo>
                    <a:pt x="16573" y="0"/>
                  </a:moveTo>
                  <a:lnTo>
                    <a:pt x="17005" y="1372"/>
                  </a:lnTo>
                  <a:lnTo>
                    <a:pt x="17449" y="2743"/>
                  </a:lnTo>
                  <a:cubicBezTo>
                    <a:pt x="19456" y="9169"/>
                    <a:pt x="20396" y="15405"/>
                    <a:pt x="20218" y="21361"/>
                  </a:cubicBezTo>
                  <a:cubicBezTo>
                    <a:pt x="19824" y="34811"/>
                    <a:pt x="13881" y="45314"/>
                    <a:pt x="2502" y="52591"/>
                  </a:cubicBezTo>
                  <a:lnTo>
                    <a:pt x="584" y="53823"/>
                  </a:lnTo>
                  <a:lnTo>
                    <a:pt x="165" y="51232"/>
                  </a:lnTo>
                  <a:cubicBezTo>
                    <a:pt x="152" y="51194"/>
                    <a:pt x="0" y="49174"/>
                    <a:pt x="0" y="49174"/>
                  </a:cubicBezTo>
                  <a:cubicBezTo>
                    <a:pt x="305" y="38240"/>
                    <a:pt x="8458" y="10706"/>
                    <a:pt x="14833" y="2299"/>
                  </a:cubicBezTo>
                  <a:lnTo>
                    <a:pt x="1657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28" name="Shape 9336"/>
            <p:cNvSpPr/>
            <p:nvPr/>
          </p:nvSpPr>
          <p:spPr>
            <a:xfrm>
              <a:off x="2468478" y="283223"/>
              <a:ext cx="54140" cy="35624"/>
            </a:xfrm>
            <a:custGeom>
              <a:avLst/>
              <a:gdLst/>
              <a:ahLst/>
              <a:cxnLst/>
              <a:rect l="0" t="0" r="0" b="0"/>
              <a:pathLst>
                <a:path w="54140" h="35624">
                  <a:moveTo>
                    <a:pt x="54140" y="0"/>
                  </a:moveTo>
                  <a:lnTo>
                    <a:pt x="53327" y="1384"/>
                  </a:lnTo>
                  <a:lnTo>
                    <a:pt x="52489" y="2769"/>
                  </a:lnTo>
                  <a:cubicBezTo>
                    <a:pt x="43955" y="17094"/>
                    <a:pt x="29452" y="35624"/>
                    <a:pt x="2260" y="30874"/>
                  </a:cubicBezTo>
                  <a:lnTo>
                    <a:pt x="0" y="30467"/>
                  </a:lnTo>
                  <a:lnTo>
                    <a:pt x="1270" y="28575"/>
                  </a:lnTo>
                  <a:cubicBezTo>
                    <a:pt x="6338" y="21031"/>
                    <a:pt x="39319" y="2426"/>
                    <a:pt x="50978" y="521"/>
                  </a:cubicBezTo>
                  <a:lnTo>
                    <a:pt x="5414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29" name="Shape 9337"/>
            <p:cNvSpPr/>
            <p:nvPr/>
          </p:nvSpPr>
          <p:spPr>
            <a:xfrm>
              <a:off x="2357624" y="314373"/>
              <a:ext cx="128257" cy="43224"/>
            </a:xfrm>
            <a:custGeom>
              <a:avLst/>
              <a:gdLst/>
              <a:ahLst/>
              <a:cxnLst/>
              <a:rect l="0" t="0" r="0" b="0"/>
              <a:pathLst>
                <a:path w="128257" h="43224">
                  <a:moveTo>
                    <a:pt x="70219" y="1376"/>
                  </a:moveTo>
                  <a:cubicBezTo>
                    <a:pt x="85396" y="0"/>
                    <a:pt x="103486" y="1099"/>
                    <a:pt x="124003" y="6674"/>
                  </a:cubicBezTo>
                  <a:lnTo>
                    <a:pt x="128257" y="7817"/>
                  </a:lnTo>
                  <a:lnTo>
                    <a:pt x="124155" y="9493"/>
                  </a:lnTo>
                  <a:cubicBezTo>
                    <a:pt x="106883" y="16567"/>
                    <a:pt x="85255" y="18650"/>
                    <a:pt x="72708" y="14421"/>
                  </a:cubicBezTo>
                  <a:cubicBezTo>
                    <a:pt x="67958" y="12821"/>
                    <a:pt x="65101" y="10230"/>
                    <a:pt x="61595" y="6826"/>
                  </a:cubicBezTo>
                  <a:cubicBezTo>
                    <a:pt x="39498" y="9112"/>
                    <a:pt x="18809" y="27476"/>
                    <a:pt x="6757" y="42501"/>
                  </a:cubicBezTo>
                  <a:lnTo>
                    <a:pt x="6109" y="43224"/>
                  </a:lnTo>
                  <a:lnTo>
                    <a:pt x="5194" y="42945"/>
                  </a:lnTo>
                  <a:cubicBezTo>
                    <a:pt x="3811" y="42462"/>
                    <a:pt x="1728" y="40850"/>
                    <a:pt x="864" y="39922"/>
                  </a:cubicBezTo>
                  <a:lnTo>
                    <a:pt x="0" y="38995"/>
                  </a:lnTo>
                  <a:lnTo>
                    <a:pt x="762" y="37992"/>
                  </a:lnTo>
                  <a:cubicBezTo>
                    <a:pt x="13348" y="21533"/>
                    <a:pt x="33058" y="11335"/>
                    <a:pt x="33922" y="10928"/>
                  </a:cubicBezTo>
                  <a:cubicBezTo>
                    <a:pt x="42780" y="6604"/>
                    <a:pt x="55042" y="2753"/>
                    <a:pt x="70219" y="137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30" name="Shape 9338"/>
            <p:cNvSpPr/>
            <p:nvPr/>
          </p:nvSpPr>
          <p:spPr>
            <a:xfrm>
              <a:off x="2442049" y="273652"/>
              <a:ext cx="38888" cy="40513"/>
            </a:xfrm>
            <a:custGeom>
              <a:avLst/>
              <a:gdLst/>
              <a:ahLst/>
              <a:cxnLst/>
              <a:rect l="0" t="0" r="0" b="0"/>
              <a:pathLst>
                <a:path w="38888" h="40513">
                  <a:moveTo>
                    <a:pt x="38888" y="0"/>
                  </a:moveTo>
                  <a:lnTo>
                    <a:pt x="38671" y="1461"/>
                  </a:lnTo>
                  <a:lnTo>
                    <a:pt x="38430" y="2908"/>
                  </a:lnTo>
                  <a:cubicBezTo>
                    <a:pt x="35802" y="19177"/>
                    <a:pt x="29223" y="40513"/>
                    <a:pt x="1740" y="38151"/>
                  </a:cubicBezTo>
                  <a:lnTo>
                    <a:pt x="0" y="38036"/>
                  </a:lnTo>
                  <a:lnTo>
                    <a:pt x="419" y="36309"/>
                  </a:lnTo>
                  <a:cubicBezTo>
                    <a:pt x="2274" y="28905"/>
                    <a:pt x="27457" y="7417"/>
                    <a:pt x="36271" y="1372"/>
                  </a:cubicBezTo>
                  <a:lnTo>
                    <a:pt x="388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31" name="Shape 10007"/>
            <p:cNvSpPr/>
            <p:nvPr/>
          </p:nvSpPr>
          <p:spPr>
            <a:xfrm>
              <a:off x="1780670" y="173812"/>
              <a:ext cx="29197" cy="154318"/>
            </a:xfrm>
            <a:custGeom>
              <a:avLst/>
              <a:gdLst/>
              <a:ahLst/>
              <a:cxnLst/>
              <a:rect l="0" t="0" r="0" b="0"/>
              <a:pathLst>
                <a:path w="29197" h="154318">
                  <a:moveTo>
                    <a:pt x="0" y="0"/>
                  </a:moveTo>
                  <a:lnTo>
                    <a:pt x="29197" y="0"/>
                  </a:lnTo>
                  <a:lnTo>
                    <a:pt x="29197" y="154318"/>
                  </a:lnTo>
                  <a:lnTo>
                    <a:pt x="0" y="15431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32" name="Shape 10008"/>
            <p:cNvSpPr/>
            <p:nvPr/>
          </p:nvSpPr>
          <p:spPr>
            <a:xfrm>
              <a:off x="1777914" y="106159"/>
              <a:ext cx="34760" cy="31686"/>
            </a:xfrm>
            <a:custGeom>
              <a:avLst/>
              <a:gdLst/>
              <a:ahLst/>
              <a:cxnLst/>
              <a:rect l="0" t="0" r="0" b="0"/>
              <a:pathLst>
                <a:path w="34760" h="31686">
                  <a:moveTo>
                    <a:pt x="0" y="0"/>
                  </a:moveTo>
                  <a:lnTo>
                    <a:pt x="34760" y="0"/>
                  </a:lnTo>
                  <a:lnTo>
                    <a:pt x="34760" y="31686"/>
                  </a:lnTo>
                  <a:lnTo>
                    <a:pt x="0" y="31686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33" name="Shape 9283"/>
            <p:cNvSpPr/>
            <p:nvPr/>
          </p:nvSpPr>
          <p:spPr>
            <a:xfrm>
              <a:off x="1456603" y="173944"/>
              <a:ext cx="132804" cy="158928"/>
            </a:xfrm>
            <a:custGeom>
              <a:avLst/>
              <a:gdLst/>
              <a:ahLst/>
              <a:cxnLst/>
              <a:rect l="0" t="0" r="0" b="0"/>
              <a:pathLst>
                <a:path w="132804" h="158928">
                  <a:moveTo>
                    <a:pt x="0" y="0"/>
                  </a:moveTo>
                  <a:lnTo>
                    <a:pt x="29211" y="0"/>
                  </a:lnTo>
                  <a:lnTo>
                    <a:pt x="29211" y="91313"/>
                  </a:lnTo>
                  <a:cubicBezTo>
                    <a:pt x="29211" y="118046"/>
                    <a:pt x="35370" y="137719"/>
                    <a:pt x="63335" y="137719"/>
                  </a:cubicBezTo>
                  <a:cubicBezTo>
                    <a:pt x="75324" y="137719"/>
                    <a:pt x="91618" y="131572"/>
                    <a:pt x="97765" y="115595"/>
                  </a:cubicBezTo>
                  <a:cubicBezTo>
                    <a:pt x="103289" y="101156"/>
                    <a:pt x="103607" y="83007"/>
                    <a:pt x="103607" y="79311"/>
                  </a:cubicBezTo>
                  <a:lnTo>
                    <a:pt x="103607" y="0"/>
                  </a:lnTo>
                  <a:lnTo>
                    <a:pt x="132804" y="0"/>
                  </a:lnTo>
                  <a:lnTo>
                    <a:pt x="132804" y="154318"/>
                  </a:lnTo>
                  <a:lnTo>
                    <a:pt x="104216" y="154318"/>
                  </a:lnTo>
                  <a:lnTo>
                    <a:pt x="104216" y="131572"/>
                  </a:lnTo>
                  <a:lnTo>
                    <a:pt x="103607" y="131572"/>
                  </a:lnTo>
                  <a:cubicBezTo>
                    <a:pt x="91923" y="150940"/>
                    <a:pt x="72263" y="158928"/>
                    <a:pt x="50724" y="158928"/>
                  </a:cubicBezTo>
                  <a:cubicBezTo>
                    <a:pt x="18453" y="158928"/>
                    <a:pt x="0" y="134341"/>
                    <a:pt x="0" y="103302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34" name="Shape 9284"/>
            <p:cNvSpPr/>
            <p:nvPr/>
          </p:nvSpPr>
          <p:spPr>
            <a:xfrm>
              <a:off x="1619138" y="169342"/>
              <a:ext cx="134327" cy="158915"/>
            </a:xfrm>
            <a:custGeom>
              <a:avLst/>
              <a:gdLst/>
              <a:ahLst/>
              <a:cxnLst/>
              <a:rect l="0" t="0" r="0" b="0"/>
              <a:pathLst>
                <a:path w="134327" h="158915">
                  <a:moveTo>
                    <a:pt x="75933" y="0"/>
                  </a:moveTo>
                  <a:cubicBezTo>
                    <a:pt x="86677" y="0"/>
                    <a:pt x="134327" y="2756"/>
                    <a:pt x="134327" y="52248"/>
                  </a:cubicBezTo>
                  <a:lnTo>
                    <a:pt x="134327" y="158915"/>
                  </a:lnTo>
                  <a:lnTo>
                    <a:pt x="105156" y="158915"/>
                  </a:lnTo>
                  <a:lnTo>
                    <a:pt x="105156" y="61785"/>
                  </a:lnTo>
                  <a:cubicBezTo>
                    <a:pt x="105156" y="36284"/>
                    <a:pt x="94386" y="22441"/>
                    <a:pt x="69799" y="22441"/>
                  </a:cubicBezTo>
                  <a:cubicBezTo>
                    <a:pt x="69799" y="22441"/>
                    <a:pt x="53797" y="21514"/>
                    <a:pt x="41504" y="33807"/>
                  </a:cubicBezTo>
                  <a:cubicBezTo>
                    <a:pt x="37198" y="38100"/>
                    <a:pt x="29210" y="44869"/>
                    <a:pt x="29210" y="75006"/>
                  </a:cubicBezTo>
                  <a:lnTo>
                    <a:pt x="29210" y="158915"/>
                  </a:lnTo>
                  <a:lnTo>
                    <a:pt x="0" y="158915"/>
                  </a:lnTo>
                  <a:lnTo>
                    <a:pt x="0" y="4597"/>
                  </a:lnTo>
                  <a:lnTo>
                    <a:pt x="28587" y="4597"/>
                  </a:lnTo>
                  <a:lnTo>
                    <a:pt x="28587" y="27343"/>
                  </a:lnTo>
                  <a:lnTo>
                    <a:pt x="29210" y="27343"/>
                  </a:lnTo>
                  <a:cubicBezTo>
                    <a:pt x="39027" y="7976"/>
                    <a:pt x="60566" y="0"/>
                    <a:pt x="7593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35" name="Shape 9285"/>
            <p:cNvSpPr/>
            <p:nvPr/>
          </p:nvSpPr>
          <p:spPr>
            <a:xfrm>
              <a:off x="1831697" y="169658"/>
              <a:ext cx="130734" cy="162509"/>
            </a:xfrm>
            <a:custGeom>
              <a:avLst/>
              <a:gdLst/>
              <a:ahLst/>
              <a:cxnLst/>
              <a:rect l="0" t="0" r="0" b="0"/>
              <a:pathLst>
                <a:path w="130734" h="162509">
                  <a:moveTo>
                    <a:pt x="71196" y="0"/>
                  </a:moveTo>
                  <a:cubicBezTo>
                    <a:pt x="103556" y="0"/>
                    <a:pt x="127978" y="20498"/>
                    <a:pt x="129464" y="53785"/>
                  </a:cubicBezTo>
                  <a:lnTo>
                    <a:pt x="100470" y="53785"/>
                  </a:lnTo>
                  <a:cubicBezTo>
                    <a:pt x="98946" y="34544"/>
                    <a:pt x="89815" y="21133"/>
                    <a:pt x="69012" y="21133"/>
                  </a:cubicBezTo>
                  <a:cubicBezTo>
                    <a:pt x="41263" y="21133"/>
                    <a:pt x="30531" y="45212"/>
                    <a:pt x="30531" y="81280"/>
                  </a:cubicBezTo>
                  <a:cubicBezTo>
                    <a:pt x="30531" y="117323"/>
                    <a:pt x="41263" y="141465"/>
                    <a:pt x="69012" y="141465"/>
                  </a:cubicBezTo>
                  <a:cubicBezTo>
                    <a:pt x="88240" y="141465"/>
                    <a:pt x="100178" y="128956"/>
                    <a:pt x="101676" y="106934"/>
                  </a:cubicBezTo>
                  <a:lnTo>
                    <a:pt x="130734" y="106934"/>
                  </a:lnTo>
                  <a:cubicBezTo>
                    <a:pt x="128257" y="141465"/>
                    <a:pt x="102616" y="162509"/>
                    <a:pt x="68707" y="162509"/>
                  </a:cubicBezTo>
                  <a:cubicBezTo>
                    <a:pt x="19545" y="162509"/>
                    <a:pt x="0" y="127711"/>
                    <a:pt x="0" y="82499"/>
                  </a:cubicBezTo>
                  <a:cubicBezTo>
                    <a:pt x="0" y="37541"/>
                    <a:pt x="22581" y="0"/>
                    <a:pt x="7119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36" name="Shape 9286"/>
            <p:cNvSpPr/>
            <p:nvPr/>
          </p:nvSpPr>
          <p:spPr>
            <a:xfrm>
              <a:off x="1975447" y="170050"/>
              <a:ext cx="69379" cy="162119"/>
            </a:xfrm>
            <a:custGeom>
              <a:avLst/>
              <a:gdLst/>
              <a:ahLst/>
              <a:cxnLst/>
              <a:rect l="0" t="0" r="0" b="0"/>
              <a:pathLst>
                <a:path w="69379" h="162119">
                  <a:moveTo>
                    <a:pt x="69379" y="0"/>
                  </a:moveTo>
                  <a:lnTo>
                    <a:pt x="69379" y="20794"/>
                  </a:lnTo>
                  <a:lnTo>
                    <a:pt x="69050" y="20730"/>
                  </a:lnTo>
                  <a:cubicBezTo>
                    <a:pt x="44895" y="20730"/>
                    <a:pt x="30582" y="41139"/>
                    <a:pt x="30582" y="66247"/>
                  </a:cubicBezTo>
                  <a:lnTo>
                    <a:pt x="69379" y="66247"/>
                  </a:lnTo>
                  <a:lnTo>
                    <a:pt x="69379" y="86363"/>
                  </a:lnTo>
                  <a:lnTo>
                    <a:pt x="30582" y="86363"/>
                  </a:lnTo>
                  <a:cubicBezTo>
                    <a:pt x="28448" y="113249"/>
                    <a:pt x="39434" y="141062"/>
                    <a:pt x="69050" y="141062"/>
                  </a:cubicBezTo>
                  <a:lnTo>
                    <a:pt x="69379" y="140971"/>
                  </a:lnTo>
                  <a:lnTo>
                    <a:pt x="69379" y="162041"/>
                  </a:lnTo>
                  <a:lnTo>
                    <a:pt x="68771" y="162119"/>
                  </a:lnTo>
                  <a:cubicBezTo>
                    <a:pt x="19583" y="162119"/>
                    <a:pt x="0" y="127334"/>
                    <a:pt x="0" y="82109"/>
                  </a:cubicBezTo>
                  <a:cubicBezTo>
                    <a:pt x="0" y="48390"/>
                    <a:pt x="12737" y="18851"/>
                    <a:pt x="39589" y="6189"/>
                  </a:cubicBezTo>
                  <a:lnTo>
                    <a:pt x="6937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37" name="Shape 9287"/>
            <p:cNvSpPr/>
            <p:nvPr/>
          </p:nvSpPr>
          <p:spPr>
            <a:xfrm>
              <a:off x="2044826" y="279908"/>
              <a:ext cx="67490" cy="52183"/>
            </a:xfrm>
            <a:custGeom>
              <a:avLst/>
              <a:gdLst/>
              <a:ahLst/>
              <a:cxnLst/>
              <a:rect l="0" t="0" r="0" b="0"/>
              <a:pathLst>
                <a:path w="67490" h="52183">
                  <a:moveTo>
                    <a:pt x="36920" y="0"/>
                  </a:moveTo>
                  <a:lnTo>
                    <a:pt x="67490" y="0"/>
                  </a:lnTo>
                  <a:cubicBezTo>
                    <a:pt x="64032" y="26165"/>
                    <a:pt x="48058" y="42479"/>
                    <a:pt x="24836" y="49001"/>
                  </a:cubicBezTo>
                  <a:lnTo>
                    <a:pt x="0" y="52183"/>
                  </a:lnTo>
                  <a:lnTo>
                    <a:pt x="0" y="31112"/>
                  </a:lnTo>
                  <a:lnTo>
                    <a:pt x="25526" y="23993"/>
                  </a:lnTo>
                  <a:cubicBezTo>
                    <a:pt x="31593" y="18990"/>
                    <a:pt x="35251" y="11189"/>
                    <a:pt x="3692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38" name="Shape 9288"/>
            <p:cNvSpPr/>
            <p:nvPr/>
          </p:nvSpPr>
          <p:spPr>
            <a:xfrm>
              <a:off x="2044826" y="169672"/>
              <a:ext cx="69293" cy="86741"/>
            </a:xfrm>
            <a:custGeom>
              <a:avLst/>
              <a:gdLst/>
              <a:ahLst/>
              <a:cxnLst/>
              <a:rect l="0" t="0" r="0" b="0"/>
              <a:pathLst>
                <a:path w="69293" h="86741">
                  <a:moveTo>
                    <a:pt x="1818" y="0"/>
                  </a:moveTo>
                  <a:cubicBezTo>
                    <a:pt x="47627" y="953"/>
                    <a:pt x="69293" y="29934"/>
                    <a:pt x="69293" y="72428"/>
                  </a:cubicBezTo>
                  <a:lnTo>
                    <a:pt x="69293" y="86741"/>
                  </a:lnTo>
                  <a:lnTo>
                    <a:pt x="0" y="86741"/>
                  </a:lnTo>
                  <a:lnTo>
                    <a:pt x="0" y="66624"/>
                  </a:lnTo>
                  <a:lnTo>
                    <a:pt x="38774" y="66624"/>
                  </a:lnTo>
                  <a:cubicBezTo>
                    <a:pt x="39232" y="47384"/>
                    <a:pt x="32810" y="31401"/>
                    <a:pt x="17718" y="24612"/>
                  </a:cubicBezTo>
                  <a:lnTo>
                    <a:pt x="0" y="21171"/>
                  </a:lnTo>
                  <a:lnTo>
                    <a:pt x="0" y="378"/>
                  </a:lnTo>
                  <a:lnTo>
                    <a:pt x="181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39" name="Shape 9289"/>
            <p:cNvSpPr/>
            <p:nvPr/>
          </p:nvSpPr>
          <p:spPr>
            <a:xfrm>
              <a:off x="2120601" y="98834"/>
              <a:ext cx="95148" cy="228752"/>
            </a:xfrm>
            <a:custGeom>
              <a:avLst/>
              <a:gdLst/>
              <a:ahLst/>
              <a:cxnLst/>
              <a:rect l="0" t="0" r="0" b="0"/>
              <a:pathLst>
                <a:path w="95148" h="228752">
                  <a:moveTo>
                    <a:pt x="74333" y="0"/>
                  </a:moveTo>
                  <a:cubicBezTo>
                    <a:pt x="81343" y="0"/>
                    <a:pt x="88112" y="1816"/>
                    <a:pt x="95148" y="3023"/>
                  </a:cubicBezTo>
                  <a:lnTo>
                    <a:pt x="95148" y="27140"/>
                  </a:lnTo>
                  <a:cubicBezTo>
                    <a:pt x="90233" y="26886"/>
                    <a:pt x="85357" y="26213"/>
                    <a:pt x="80454" y="26213"/>
                  </a:cubicBezTo>
                  <a:cubicBezTo>
                    <a:pt x="63995" y="26213"/>
                    <a:pt x="54508" y="30543"/>
                    <a:pt x="55397" y="47308"/>
                  </a:cubicBezTo>
                  <a:lnTo>
                    <a:pt x="55397" y="75400"/>
                  </a:lnTo>
                  <a:lnTo>
                    <a:pt x="90843" y="75400"/>
                  </a:lnTo>
                  <a:lnTo>
                    <a:pt x="90843" y="95606"/>
                  </a:lnTo>
                  <a:lnTo>
                    <a:pt x="55397" y="95606"/>
                  </a:lnTo>
                  <a:lnTo>
                    <a:pt x="55397" y="228752"/>
                  </a:lnTo>
                  <a:lnTo>
                    <a:pt x="26403" y="228752"/>
                  </a:lnTo>
                  <a:lnTo>
                    <a:pt x="26403" y="95606"/>
                  </a:lnTo>
                  <a:lnTo>
                    <a:pt x="0" y="95606"/>
                  </a:lnTo>
                  <a:lnTo>
                    <a:pt x="0" y="75400"/>
                  </a:lnTo>
                  <a:lnTo>
                    <a:pt x="26403" y="75400"/>
                  </a:lnTo>
                  <a:lnTo>
                    <a:pt x="26403" y="42443"/>
                  </a:lnTo>
                  <a:cubicBezTo>
                    <a:pt x="27330" y="8839"/>
                    <a:pt x="52654" y="0"/>
                    <a:pt x="7433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40" name="Shape 9290"/>
            <p:cNvSpPr/>
            <p:nvPr/>
          </p:nvSpPr>
          <p:spPr>
            <a:xfrm>
              <a:off x="1339661" y="7282"/>
              <a:ext cx="0" cy="441871"/>
            </a:xfrm>
            <a:custGeom>
              <a:avLst/>
              <a:gdLst/>
              <a:ahLst/>
              <a:cxnLst/>
              <a:rect l="0" t="0" r="0" b="0"/>
              <a:pathLst>
                <a:path h="441871">
                  <a:moveTo>
                    <a:pt x="0" y="0"/>
                  </a:moveTo>
                  <a:lnTo>
                    <a:pt x="0" y="441871"/>
                  </a:lnTo>
                </a:path>
              </a:pathLst>
            </a:custGeom>
            <a:ln w="6350" cap="flat">
              <a:miter lim="127000"/>
            </a:ln>
          </p:spPr>
          <p:style>
            <a:lnRef idx="1">
              <a:srgbClr val="999A9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</p:grpSp>
      <p:sp>
        <p:nvSpPr>
          <p:cNvPr id="141" name="Rectangle 140"/>
          <p:cNvSpPr>
            <a:spLocks noChangeArrowheads="1"/>
          </p:cNvSpPr>
          <p:nvPr/>
        </p:nvSpPr>
        <p:spPr bwMode="auto">
          <a:xfrm>
            <a:off x="0" y="64699"/>
            <a:ext cx="606999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3200" b="1" i="0" u="none" strike="noStrike" cap="none" normalizeH="0" baseline="0" dirty="0" smtClean="0">
                <a:ln>
                  <a:noFill/>
                </a:ln>
                <a:solidFill>
                  <a:srgbClr val="E223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PONGAMOS FIN A LA POLIO:</a:t>
            </a:r>
            <a:r>
              <a:rPr kumimoji="0" lang="es-MX" altLang="es-MX" sz="3200" b="1" i="0" u="none" strike="noStrike" cap="none" normalizeH="0" baseline="0" dirty="0" smtClean="0">
                <a:ln>
                  <a:noFill/>
                </a:ln>
                <a:solidFill>
                  <a:srgbClr val="F59D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6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3200" b="1" i="0" u="none" strike="noStrike" cap="none" normalizeH="0" baseline="0" dirty="0" smtClean="0">
                <a:ln>
                  <a:noFill/>
                </a:ln>
                <a:solidFill>
                  <a:srgbClr val="F59D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ESCRIBE LA HISTORIA HOY</a:t>
            </a:r>
            <a:endParaRPr kumimoji="0" lang="es-MX" altLang="es-MX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Rectangle 142"/>
          <p:cNvSpPr>
            <a:spLocks noChangeArrowheads="1"/>
          </p:cNvSpPr>
          <p:nvPr/>
        </p:nvSpPr>
        <p:spPr bwMode="auto">
          <a:xfrm>
            <a:off x="610319" y="1451906"/>
            <a:ext cx="56989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¿Falta mucho para alcanzar un mundo sin polio? </a:t>
            </a:r>
          </a:p>
          <a:p>
            <a:pPr marL="0" marR="0" lvl="0" indent="6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¿Qué se necesita para conseguirlo? </a:t>
            </a:r>
          </a:p>
          <a:p>
            <a:pPr marL="0" marR="0" lvl="0" indent="6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¿Qué pueden hacer los rotarios para alcanzar este objetivo?</a:t>
            </a:r>
            <a:endParaRPr kumimoji="0" lang="es-MX" altLang="es-MX" sz="1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13" name="Picture 91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203" y="1039078"/>
            <a:ext cx="5704797" cy="581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Rectangle 143"/>
          <p:cNvSpPr>
            <a:spLocks noChangeArrowheads="1"/>
          </p:cNvSpPr>
          <p:nvPr/>
        </p:nvSpPr>
        <p:spPr bwMode="auto">
          <a:xfrm>
            <a:off x="260910" y="2281934"/>
            <a:ext cx="639781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23 de octubre responderemos a éstas y muchas otras preguntas en el tercer evento anual de Rotary para el Día Internacional contra la Polio. </a:t>
            </a:r>
          </a:p>
          <a:p>
            <a:pPr marL="0" marR="0" lvl="0" indent="6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acto será transmitido en 4directo desde Nueva York y espera alcanzar 30.000 espectadores en todo el mundo. </a:t>
            </a:r>
          </a:p>
          <a:p>
            <a:pPr marL="0" marR="0" lvl="0" indent="6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 asistentes recibirán información actualizada sobre el progreso alcanzado hacia la erradicación y se ofrecerán sugerencias sobre las actividades que los rotarios podrían emprender en los próximos años para acabar de una vez por siempre con este flagelo. </a:t>
            </a:r>
            <a:endParaRPr kumimoji="0" lang="es-MX" altLang="es-MX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evento será presentado por Jeffrey </a:t>
            </a:r>
            <a:r>
              <a:rPr kumimoji="0" lang="es-MX" altLang="es-MX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Kluger</a:t>
            </a:r>
            <a:r>
              <a:rPr kumimoji="0" lang="es-MX" altLang="es-MX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editor científico de la revista TIME, y contará con la presencia de embajadores de Rotary contra la polio, personas que sufrieron esta enfermedad y expertos médicos.</a:t>
            </a:r>
            <a:endParaRPr kumimoji="0" lang="es-MX" altLang="es-MX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Rectangle 162"/>
          <p:cNvSpPr>
            <a:spLocks noChangeArrowheads="1"/>
          </p:cNvSpPr>
          <p:nvPr/>
        </p:nvSpPr>
        <p:spPr bwMode="auto">
          <a:xfrm>
            <a:off x="1617895" y="11350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grpSp>
        <p:nvGrpSpPr>
          <p:cNvPr id="146" name="Group 9357"/>
          <p:cNvGrpSpPr/>
          <p:nvPr/>
        </p:nvGrpSpPr>
        <p:grpSpPr>
          <a:xfrm>
            <a:off x="3975279" y="6135694"/>
            <a:ext cx="730889" cy="651260"/>
            <a:chOff x="0" y="0"/>
            <a:chExt cx="272313" cy="272314"/>
          </a:xfrm>
        </p:grpSpPr>
        <p:sp>
          <p:nvSpPr>
            <p:cNvPr id="147" name="Shape 10013"/>
            <p:cNvSpPr/>
            <p:nvPr/>
          </p:nvSpPr>
          <p:spPr>
            <a:xfrm>
              <a:off x="0" y="0"/>
              <a:ext cx="272313" cy="272314"/>
            </a:xfrm>
            <a:custGeom>
              <a:avLst/>
              <a:gdLst/>
              <a:ahLst/>
              <a:cxnLst/>
              <a:rect l="0" t="0" r="0" b="0"/>
              <a:pathLst>
                <a:path w="272313" h="272314">
                  <a:moveTo>
                    <a:pt x="0" y="0"/>
                  </a:moveTo>
                  <a:lnTo>
                    <a:pt x="272313" y="0"/>
                  </a:lnTo>
                  <a:lnTo>
                    <a:pt x="272313" y="272314"/>
                  </a:lnTo>
                  <a:lnTo>
                    <a:pt x="0" y="27231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3343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48" name="Shape 9359"/>
            <p:cNvSpPr/>
            <p:nvPr/>
          </p:nvSpPr>
          <p:spPr>
            <a:xfrm>
              <a:off x="168118" y="49089"/>
              <a:ext cx="26245" cy="58534"/>
            </a:xfrm>
            <a:custGeom>
              <a:avLst/>
              <a:gdLst/>
              <a:ahLst/>
              <a:cxnLst/>
              <a:rect l="0" t="0" r="0" b="0"/>
              <a:pathLst>
                <a:path w="26245" h="58534">
                  <a:moveTo>
                    <a:pt x="0" y="0"/>
                  </a:moveTo>
                  <a:lnTo>
                    <a:pt x="23609" y="0"/>
                  </a:lnTo>
                  <a:lnTo>
                    <a:pt x="26245" y="978"/>
                  </a:lnTo>
                  <a:lnTo>
                    <a:pt x="26245" y="13314"/>
                  </a:lnTo>
                  <a:lnTo>
                    <a:pt x="21984" y="11151"/>
                  </a:lnTo>
                  <a:lnTo>
                    <a:pt x="16726" y="11151"/>
                  </a:lnTo>
                  <a:lnTo>
                    <a:pt x="16726" y="47384"/>
                  </a:lnTo>
                  <a:lnTo>
                    <a:pt x="21133" y="47384"/>
                  </a:lnTo>
                  <a:lnTo>
                    <a:pt x="26245" y="45319"/>
                  </a:lnTo>
                  <a:lnTo>
                    <a:pt x="26245" y="57802"/>
                  </a:lnTo>
                  <a:lnTo>
                    <a:pt x="22149" y="58534"/>
                  </a:lnTo>
                  <a:lnTo>
                    <a:pt x="0" y="5853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3A12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49" name="Shape 9360"/>
            <p:cNvSpPr/>
            <p:nvPr/>
          </p:nvSpPr>
          <p:spPr>
            <a:xfrm>
              <a:off x="108656" y="49089"/>
              <a:ext cx="49390" cy="58534"/>
            </a:xfrm>
            <a:custGeom>
              <a:avLst/>
              <a:gdLst/>
              <a:ahLst/>
              <a:cxnLst/>
              <a:rect l="0" t="0" r="0" b="0"/>
              <a:pathLst>
                <a:path w="49390" h="58534">
                  <a:moveTo>
                    <a:pt x="0" y="0"/>
                  </a:moveTo>
                  <a:lnTo>
                    <a:pt x="15557" y="0"/>
                  </a:lnTo>
                  <a:lnTo>
                    <a:pt x="36385" y="31052"/>
                  </a:lnTo>
                  <a:lnTo>
                    <a:pt x="36538" y="31052"/>
                  </a:lnTo>
                  <a:lnTo>
                    <a:pt x="36538" y="0"/>
                  </a:lnTo>
                  <a:lnTo>
                    <a:pt x="49390" y="0"/>
                  </a:lnTo>
                  <a:lnTo>
                    <a:pt x="49390" y="58534"/>
                  </a:lnTo>
                  <a:lnTo>
                    <a:pt x="36855" y="58534"/>
                  </a:lnTo>
                  <a:lnTo>
                    <a:pt x="13005" y="25400"/>
                  </a:lnTo>
                  <a:lnTo>
                    <a:pt x="12852" y="25400"/>
                  </a:lnTo>
                  <a:lnTo>
                    <a:pt x="12852" y="58534"/>
                  </a:lnTo>
                  <a:lnTo>
                    <a:pt x="0" y="5853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3A12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50" name="Shape 9361"/>
            <p:cNvSpPr/>
            <p:nvPr/>
          </p:nvSpPr>
          <p:spPr>
            <a:xfrm>
              <a:off x="56154" y="49089"/>
              <a:ext cx="44907" cy="58534"/>
            </a:xfrm>
            <a:custGeom>
              <a:avLst/>
              <a:gdLst/>
              <a:ahLst/>
              <a:cxnLst/>
              <a:rect l="0" t="0" r="0" b="0"/>
              <a:pathLst>
                <a:path w="44907" h="58534">
                  <a:moveTo>
                    <a:pt x="0" y="0"/>
                  </a:moveTo>
                  <a:lnTo>
                    <a:pt x="44056" y="0"/>
                  </a:lnTo>
                  <a:lnTo>
                    <a:pt x="44056" y="12078"/>
                  </a:lnTo>
                  <a:lnTo>
                    <a:pt x="16726" y="12078"/>
                  </a:lnTo>
                  <a:lnTo>
                    <a:pt x="16726" y="22682"/>
                  </a:lnTo>
                  <a:lnTo>
                    <a:pt x="34227" y="22682"/>
                  </a:lnTo>
                  <a:lnTo>
                    <a:pt x="34227" y="34760"/>
                  </a:lnTo>
                  <a:lnTo>
                    <a:pt x="16726" y="34760"/>
                  </a:lnTo>
                  <a:lnTo>
                    <a:pt x="16726" y="45987"/>
                  </a:lnTo>
                  <a:lnTo>
                    <a:pt x="44907" y="45987"/>
                  </a:lnTo>
                  <a:lnTo>
                    <a:pt x="44907" y="58534"/>
                  </a:lnTo>
                  <a:lnTo>
                    <a:pt x="0" y="5853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3A12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51" name="Shape 9362"/>
            <p:cNvSpPr/>
            <p:nvPr/>
          </p:nvSpPr>
          <p:spPr>
            <a:xfrm>
              <a:off x="194362" y="50067"/>
              <a:ext cx="27184" cy="56824"/>
            </a:xfrm>
            <a:custGeom>
              <a:avLst/>
              <a:gdLst/>
              <a:ahLst/>
              <a:cxnLst/>
              <a:rect l="0" t="0" r="0" b="0"/>
              <a:pathLst>
                <a:path w="27184" h="56824">
                  <a:moveTo>
                    <a:pt x="0" y="0"/>
                  </a:moveTo>
                  <a:lnTo>
                    <a:pt x="19594" y="7275"/>
                  </a:lnTo>
                  <a:cubicBezTo>
                    <a:pt x="24609" y="12433"/>
                    <a:pt x="27184" y="19653"/>
                    <a:pt x="27184" y="27902"/>
                  </a:cubicBezTo>
                  <a:cubicBezTo>
                    <a:pt x="27184" y="37712"/>
                    <a:pt x="23912" y="49488"/>
                    <a:pt x="11534" y="54762"/>
                  </a:cubicBezTo>
                  <a:lnTo>
                    <a:pt x="0" y="56824"/>
                  </a:lnTo>
                  <a:lnTo>
                    <a:pt x="0" y="44341"/>
                  </a:lnTo>
                  <a:lnTo>
                    <a:pt x="5166" y="42254"/>
                  </a:lnTo>
                  <a:cubicBezTo>
                    <a:pt x="7836" y="39322"/>
                    <a:pt x="9519" y="34677"/>
                    <a:pt x="9519" y="27825"/>
                  </a:cubicBezTo>
                  <a:cubicBezTo>
                    <a:pt x="9519" y="23336"/>
                    <a:pt x="8649" y="18923"/>
                    <a:pt x="6491" y="15632"/>
                  </a:cubicBezTo>
                  <a:lnTo>
                    <a:pt x="0" y="1233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3A12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52" name="Shape 9363"/>
            <p:cNvSpPr/>
            <p:nvPr/>
          </p:nvSpPr>
          <p:spPr>
            <a:xfrm>
              <a:off x="158999" y="163604"/>
              <a:ext cx="76505" cy="58534"/>
            </a:xfrm>
            <a:custGeom>
              <a:avLst/>
              <a:gdLst/>
              <a:ahLst/>
              <a:cxnLst/>
              <a:rect l="0" t="0" r="0" b="0"/>
              <a:pathLst>
                <a:path w="76505" h="58534">
                  <a:moveTo>
                    <a:pt x="0" y="0"/>
                  </a:moveTo>
                  <a:lnTo>
                    <a:pt x="16574" y="0"/>
                  </a:lnTo>
                  <a:lnTo>
                    <a:pt x="24625" y="31280"/>
                  </a:lnTo>
                  <a:lnTo>
                    <a:pt x="24778" y="31280"/>
                  </a:lnTo>
                  <a:lnTo>
                    <a:pt x="33071" y="0"/>
                  </a:lnTo>
                  <a:lnTo>
                    <a:pt x="47003" y="0"/>
                  </a:lnTo>
                  <a:lnTo>
                    <a:pt x="54978" y="31280"/>
                  </a:lnTo>
                  <a:lnTo>
                    <a:pt x="55131" y="31280"/>
                  </a:lnTo>
                  <a:lnTo>
                    <a:pt x="63335" y="0"/>
                  </a:lnTo>
                  <a:lnTo>
                    <a:pt x="76505" y="0"/>
                  </a:lnTo>
                  <a:lnTo>
                    <a:pt x="60935" y="58534"/>
                  </a:lnTo>
                  <a:lnTo>
                    <a:pt x="46609" y="58534"/>
                  </a:lnTo>
                  <a:lnTo>
                    <a:pt x="38329" y="27331"/>
                  </a:lnTo>
                  <a:lnTo>
                    <a:pt x="38176" y="27331"/>
                  </a:lnTo>
                  <a:lnTo>
                    <a:pt x="29883" y="58534"/>
                  </a:lnTo>
                  <a:lnTo>
                    <a:pt x="15570" y="5853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3A12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53" name="Shape 9364"/>
            <p:cNvSpPr/>
            <p:nvPr/>
          </p:nvSpPr>
          <p:spPr>
            <a:xfrm>
              <a:off x="43480" y="163604"/>
              <a:ext cx="49403" cy="58534"/>
            </a:xfrm>
            <a:custGeom>
              <a:avLst/>
              <a:gdLst/>
              <a:ahLst/>
              <a:cxnLst/>
              <a:rect l="0" t="0" r="0" b="0"/>
              <a:pathLst>
                <a:path w="49403" h="58534">
                  <a:moveTo>
                    <a:pt x="0" y="0"/>
                  </a:moveTo>
                  <a:lnTo>
                    <a:pt x="15558" y="0"/>
                  </a:lnTo>
                  <a:lnTo>
                    <a:pt x="36386" y="31052"/>
                  </a:lnTo>
                  <a:lnTo>
                    <a:pt x="36551" y="31052"/>
                  </a:lnTo>
                  <a:lnTo>
                    <a:pt x="36551" y="0"/>
                  </a:lnTo>
                  <a:lnTo>
                    <a:pt x="49403" y="0"/>
                  </a:lnTo>
                  <a:lnTo>
                    <a:pt x="49403" y="58534"/>
                  </a:lnTo>
                  <a:lnTo>
                    <a:pt x="36855" y="58534"/>
                  </a:lnTo>
                  <a:lnTo>
                    <a:pt x="13005" y="25400"/>
                  </a:lnTo>
                  <a:lnTo>
                    <a:pt x="12852" y="25400"/>
                  </a:lnTo>
                  <a:lnTo>
                    <a:pt x="12852" y="58534"/>
                  </a:lnTo>
                  <a:lnTo>
                    <a:pt x="0" y="5853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3A12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54" name="Shape 9365"/>
            <p:cNvSpPr/>
            <p:nvPr/>
          </p:nvSpPr>
          <p:spPr>
            <a:xfrm>
              <a:off x="17911" y="107659"/>
              <a:ext cx="23616" cy="56147"/>
            </a:xfrm>
            <a:custGeom>
              <a:avLst/>
              <a:gdLst/>
              <a:ahLst/>
              <a:cxnLst/>
              <a:rect l="0" t="0" r="0" b="0"/>
              <a:pathLst>
                <a:path w="23616" h="56147">
                  <a:moveTo>
                    <a:pt x="0" y="0"/>
                  </a:moveTo>
                  <a:lnTo>
                    <a:pt x="23616" y="0"/>
                  </a:lnTo>
                  <a:lnTo>
                    <a:pt x="23616" y="10748"/>
                  </a:lnTo>
                  <a:lnTo>
                    <a:pt x="23393" y="10694"/>
                  </a:lnTo>
                  <a:lnTo>
                    <a:pt x="16040" y="10694"/>
                  </a:lnTo>
                  <a:lnTo>
                    <a:pt x="16040" y="23762"/>
                  </a:lnTo>
                  <a:lnTo>
                    <a:pt x="22949" y="23762"/>
                  </a:lnTo>
                  <a:lnTo>
                    <a:pt x="23616" y="23594"/>
                  </a:lnTo>
                  <a:lnTo>
                    <a:pt x="23616" y="34455"/>
                  </a:lnTo>
                  <a:lnTo>
                    <a:pt x="16040" y="34455"/>
                  </a:lnTo>
                  <a:lnTo>
                    <a:pt x="16040" y="56147"/>
                  </a:lnTo>
                  <a:lnTo>
                    <a:pt x="0" y="5614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55" name="Shape 9366"/>
            <p:cNvSpPr/>
            <p:nvPr/>
          </p:nvSpPr>
          <p:spPr>
            <a:xfrm>
              <a:off x="41526" y="107659"/>
              <a:ext cx="24517" cy="34455"/>
            </a:xfrm>
            <a:custGeom>
              <a:avLst/>
              <a:gdLst/>
              <a:ahLst/>
              <a:cxnLst/>
              <a:rect l="0" t="0" r="0" b="0"/>
              <a:pathLst>
                <a:path w="24517" h="34455">
                  <a:moveTo>
                    <a:pt x="0" y="0"/>
                  </a:moveTo>
                  <a:lnTo>
                    <a:pt x="4388" y="0"/>
                  </a:lnTo>
                  <a:cubicBezTo>
                    <a:pt x="22358" y="0"/>
                    <a:pt x="24517" y="11887"/>
                    <a:pt x="24517" y="17310"/>
                  </a:cubicBezTo>
                  <a:cubicBezTo>
                    <a:pt x="24517" y="25845"/>
                    <a:pt x="19602" y="34455"/>
                    <a:pt x="1416" y="34455"/>
                  </a:cubicBezTo>
                  <a:lnTo>
                    <a:pt x="0" y="34455"/>
                  </a:lnTo>
                  <a:lnTo>
                    <a:pt x="0" y="23594"/>
                  </a:lnTo>
                  <a:lnTo>
                    <a:pt x="5350" y="22244"/>
                  </a:lnTo>
                  <a:cubicBezTo>
                    <a:pt x="6779" y="21168"/>
                    <a:pt x="7576" y="19533"/>
                    <a:pt x="7576" y="17374"/>
                  </a:cubicBezTo>
                  <a:cubicBezTo>
                    <a:pt x="7576" y="14700"/>
                    <a:pt x="6664" y="13031"/>
                    <a:pt x="5234" y="12029"/>
                  </a:cubicBezTo>
                  <a:lnTo>
                    <a:pt x="0" y="1074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56" name="Shape 9367"/>
            <p:cNvSpPr/>
            <p:nvPr/>
          </p:nvSpPr>
          <p:spPr>
            <a:xfrm>
              <a:off x="69155" y="106618"/>
              <a:ext cx="26810" cy="58230"/>
            </a:xfrm>
            <a:custGeom>
              <a:avLst/>
              <a:gdLst/>
              <a:ahLst/>
              <a:cxnLst/>
              <a:rect l="0" t="0" r="0" b="0"/>
              <a:pathLst>
                <a:path w="26810" h="58230">
                  <a:moveTo>
                    <a:pt x="26810" y="0"/>
                  </a:moveTo>
                  <a:lnTo>
                    <a:pt x="26810" y="11138"/>
                  </a:lnTo>
                  <a:cubicBezTo>
                    <a:pt x="20345" y="11138"/>
                    <a:pt x="16929" y="15520"/>
                    <a:pt x="16929" y="29121"/>
                  </a:cubicBezTo>
                  <a:cubicBezTo>
                    <a:pt x="16929" y="44196"/>
                    <a:pt x="21311" y="47092"/>
                    <a:pt x="26810" y="47092"/>
                  </a:cubicBezTo>
                  <a:lnTo>
                    <a:pt x="26810" y="58230"/>
                  </a:lnTo>
                  <a:cubicBezTo>
                    <a:pt x="10096" y="58230"/>
                    <a:pt x="0" y="47016"/>
                    <a:pt x="0" y="29121"/>
                  </a:cubicBezTo>
                  <a:cubicBezTo>
                    <a:pt x="0" y="11214"/>
                    <a:pt x="10096" y="0"/>
                    <a:pt x="2681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57" name="Shape 10014"/>
            <p:cNvSpPr/>
            <p:nvPr/>
          </p:nvSpPr>
          <p:spPr>
            <a:xfrm>
              <a:off x="176699" y="107659"/>
              <a:ext cx="16040" cy="56147"/>
            </a:xfrm>
            <a:custGeom>
              <a:avLst/>
              <a:gdLst/>
              <a:ahLst/>
              <a:cxnLst/>
              <a:rect l="0" t="0" r="0" b="0"/>
              <a:pathLst>
                <a:path w="16040" h="56147">
                  <a:moveTo>
                    <a:pt x="0" y="0"/>
                  </a:moveTo>
                  <a:lnTo>
                    <a:pt x="16040" y="0"/>
                  </a:lnTo>
                  <a:lnTo>
                    <a:pt x="16040" y="56147"/>
                  </a:lnTo>
                  <a:lnTo>
                    <a:pt x="0" y="5614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58" name="Shape 9369"/>
            <p:cNvSpPr/>
            <p:nvPr/>
          </p:nvSpPr>
          <p:spPr>
            <a:xfrm>
              <a:off x="129315" y="107659"/>
              <a:ext cx="39510" cy="56147"/>
            </a:xfrm>
            <a:custGeom>
              <a:avLst/>
              <a:gdLst/>
              <a:ahLst/>
              <a:cxnLst/>
              <a:rect l="0" t="0" r="0" b="0"/>
              <a:pathLst>
                <a:path w="39510" h="56147">
                  <a:moveTo>
                    <a:pt x="0" y="0"/>
                  </a:moveTo>
                  <a:lnTo>
                    <a:pt x="16040" y="0"/>
                  </a:lnTo>
                  <a:lnTo>
                    <a:pt x="16040" y="44120"/>
                  </a:lnTo>
                  <a:lnTo>
                    <a:pt x="39510" y="44120"/>
                  </a:lnTo>
                  <a:lnTo>
                    <a:pt x="39510" y="56147"/>
                  </a:lnTo>
                  <a:lnTo>
                    <a:pt x="0" y="5614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59" name="Shape 9370"/>
            <p:cNvSpPr/>
            <p:nvPr/>
          </p:nvSpPr>
          <p:spPr>
            <a:xfrm>
              <a:off x="201210" y="106618"/>
              <a:ext cx="26810" cy="58230"/>
            </a:xfrm>
            <a:custGeom>
              <a:avLst/>
              <a:gdLst/>
              <a:ahLst/>
              <a:cxnLst/>
              <a:rect l="0" t="0" r="0" b="0"/>
              <a:pathLst>
                <a:path w="26810" h="58230">
                  <a:moveTo>
                    <a:pt x="26810" y="0"/>
                  </a:moveTo>
                  <a:lnTo>
                    <a:pt x="26810" y="11138"/>
                  </a:lnTo>
                  <a:cubicBezTo>
                    <a:pt x="20345" y="11138"/>
                    <a:pt x="16929" y="15520"/>
                    <a:pt x="16929" y="29121"/>
                  </a:cubicBezTo>
                  <a:cubicBezTo>
                    <a:pt x="16929" y="44196"/>
                    <a:pt x="21311" y="47092"/>
                    <a:pt x="26810" y="47092"/>
                  </a:cubicBezTo>
                  <a:lnTo>
                    <a:pt x="26810" y="58230"/>
                  </a:lnTo>
                  <a:cubicBezTo>
                    <a:pt x="10097" y="58230"/>
                    <a:pt x="0" y="47016"/>
                    <a:pt x="0" y="29121"/>
                  </a:cubicBezTo>
                  <a:cubicBezTo>
                    <a:pt x="0" y="11214"/>
                    <a:pt x="10097" y="0"/>
                    <a:pt x="2681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60" name="Shape 9371"/>
            <p:cNvSpPr/>
            <p:nvPr/>
          </p:nvSpPr>
          <p:spPr>
            <a:xfrm>
              <a:off x="95965" y="106618"/>
              <a:ext cx="26810" cy="58230"/>
            </a:xfrm>
            <a:custGeom>
              <a:avLst/>
              <a:gdLst/>
              <a:ahLst/>
              <a:cxnLst/>
              <a:rect l="0" t="0" r="0" b="0"/>
              <a:pathLst>
                <a:path w="26810" h="58230">
                  <a:moveTo>
                    <a:pt x="0" y="0"/>
                  </a:moveTo>
                  <a:cubicBezTo>
                    <a:pt x="16713" y="0"/>
                    <a:pt x="26810" y="11214"/>
                    <a:pt x="26810" y="29121"/>
                  </a:cubicBezTo>
                  <a:cubicBezTo>
                    <a:pt x="26810" y="47016"/>
                    <a:pt x="16713" y="58230"/>
                    <a:pt x="0" y="58230"/>
                  </a:cubicBezTo>
                  <a:lnTo>
                    <a:pt x="0" y="47092"/>
                  </a:lnTo>
                  <a:cubicBezTo>
                    <a:pt x="5423" y="47092"/>
                    <a:pt x="9881" y="44196"/>
                    <a:pt x="9881" y="29121"/>
                  </a:cubicBezTo>
                  <a:cubicBezTo>
                    <a:pt x="9881" y="14859"/>
                    <a:pt x="6236" y="11138"/>
                    <a:pt x="0" y="11138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61" name="Shape 9372"/>
            <p:cNvSpPr/>
            <p:nvPr/>
          </p:nvSpPr>
          <p:spPr>
            <a:xfrm>
              <a:off x="228020" y="106618"/>
              <a:ext cx="26810" cy="58230"/>
            </a:xfrm>
            <a:custGeom>
              <a:avLst/>
              <a:gdLst/>
              <a:ahLst/>
              <a:cxnLst/>
              <a:rect l="0" t="0" r="0" b="0"/>
              <a:pathLst>
                <a:path w="26810" h="58230">
                  <a:moveTo>
                    <a:pt x="0" y="0"/>
                  </a:moveTo>
                  <a:cubicBezTo>
                    <a:pt x="16713" y="0"/>
                    <a:pt x="26810" y="11214"/>
                    <a:pt x="26810" y="29121"/>
                  </a:cubicBezTo>
                  <a:cubicBezTo>
                    <a:pt x="26810" y="47016"/>
                    <a:pt x="16713" y="58230"/>
                    <a:pt x="0" y="58230"/>
                  </a:cubicBezTo>
                  <a:lnTo>
                    <a:pt x="0" y="47092"/>
                  </a:lnTo>
                  <a:cubicBezTo>
                    <a:pt x="5423" y="47092"/>
                    <a:pt x="9881" y="44196"/>
                    <a:pt x="9881" y="29121"/>
                  </a:cubicBezTo>
                  <a:cubicBezTo>
                    <a:pt x="9881" y="14859"/>
                    <a:pt x="6236" y="11138"/>
                    <a:pt x="0" y="11138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62" name="Shape 9373"/>
            <p:cNvSpPr/>
            <p:nvPr/>
          </p:nvSpPr>
          <p:spPr>
            <a:xfrm>
              <a:off x="100465" y="162514"/>
              <a:ext cx="27953" cy="60706"/>
            </a:xfrm>
            <a:custGeom>
              <a:avLst/>
              <a:gdLst/>
              <a:ahLst/>
              <a:cxnLst/>
              <a:rect l="0" t="0" r="0" b="0"/>
              <a:pathLst>
                <a:path w="27953" h="60706">
                  <a:moveTo>
                    <a:pt x="27953" y="0"/>
                  </a:moveTo>
                  <a:lnTo>
                    <a:pt x="27953" y="11621"/>
                  </a:lnTo>
                  <a:cubicBezTo>
                    <a:pt x="21222" y="11621"/>
                    <a:pt x="17653" y="16192"/>
                    <a:pt x="17653" y="30353"/>
                  </a:cubicBezTo>
                  <a:cubicBezTo>
                    <a:pt x="17653" y="46076"/>
                    <a:pt x="22225" y="49098"/>
                    <a:pt x="27953" y="49098"/>
                  </a:cubicBezTo>
                  <a:lnTo>
                    <a:pt x="27953" y="60706"/>
                  </a:lnTo>
                  <a:cubicBezTo>
                    <a:pt x="10528" y="60706"/>
                    <a:pt x="0" y="49022"/>
                    <a:pt x="0" y="30353"/>
                  </a:cubicBezTo>
                  <a:cubicBezTo>
                    <a:pt x="0" y="11697"/>
                    <a:pt x="10528" y="0"/>
                    <a:pt x="2795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3A12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  <p:sp>
          <p:nvSpPr>
            <p:cNvPr id="163" name="Shape 9374"/>
            <p:cNvSpPr/>
            <p:nvPr/>
          </p:nvSpPr>
          <p:spPr>
            <a:xfrm>
              <a:off x="128417" y="162514"/>
              <a:ext cx="27953" cy="60706"/>
            </a:xfrm>
            <a:custGeom>
              <a:avLst/>
              <a:gdLst/>
              <a:ahLst/>
              <a:cxnLst/>
              <a:rect l="0" t="0" r="0" b="0"/>
              <a:pathLst>
                <a:path w="27953" h="60706">
                  <a:moveTo>
                    <a:pt x="0" y="0"/>
                  </a:moveTo>
                  <a:cubicBezTo>
                    <a:pt x="17424" y="0"/>
                    <a:pt x="27953" y="11697"/>
                    <a:pt x="27953" y="30353"/>
                  </a:cubicBezTo>
                  <a:cubicBezTo>
                    <a:pt x="27953" y="49022"/>
                    <a:pt x="17424" y="60706"/>
                    <a:pt x="0" y="60706"/>
                  </a:cubicBezTo>
                  <a:lnTo>
                    <a:pt x="0" y="49098"/>
                  </a:lnTo>
                  <a:cubicBezTo>
                    <a:pt x="5651" y="49098"/>
                    <a:pt x="10300" y="46076"/>
                    <a:pt x="10300" y="30353"/>
                  </a:cubicBezTo>
                  <a:cubicBezTo>
                    <a:pt x="10300" y="15494"/>
                    <a:pt x="6502" y="11621"/>
                    <a:pt x="0" y="11621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3A12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/>
            </a:p>
          </p:txBody>
        </p:sp>
      </p:grpSp>
      <p:sp>
        <p:nvSpPr>
          <p:cNvPr id="145" name="Rectangle 163"/>
          <p:cNvSpPr>
            <a:spLocks noChangeArrowheads="1"/>
          </p:cNvSpPr>
          <p:nvPr/>
        </p:nvSpPr>
        <p:spPr bwMode="auto">
          <a:xfrm>
            <a:off x="617668" y="6121868"/>
            <a:ext cx="77779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0" i="0" u="none" strike="noStrike" cap="none" normalizeH="0" baseline="0" dirty="0" smtClean="0">
                <a:ln>
                  <a:noFill/>
                </a:ln>
                <a:solidFill>
                  <a:srgbClr val="FFFEF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kumimoji="0" lang="es-MX" altLang="es-MX" sz="1400" b="0" i="0" u="none" strike="noStrike" cap="none" normalizeH="0" baseline="0" dirty="0" err="1" smtClean="0">
                <a:ln>
                  <a:noFill/>
                </a:ln>
                <a:solidFill>
                  <a:srgbClr val="FFFEF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endpolio</a:t>
            </a:r>
            <a:r>
              <a:rPr kumimoji="0" lang="es-MX" altLang="es-MX" sz="1400" b="0" i="0" u="none" strike="noStrike" cap="none" normalizeH="0" baseline="0" dirty="0" smtClean="0">
                <a:ln>
                  <a:noFill/>
                </a:ln>
                <a:solidFill>
                  <a:srgbClr val="FFFEF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|  endpolio.org/es</a:t>
            </a:r>
            <a:endParaRPr kumimoji="0" lang="es-MX" altLang="es-MX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31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61871" y="76540"/>
            <a:ext cx="6096000" cy="1929824"/>
          </a:xfrm>
          <a:prstGeom prst="rect">
            <a:avLst/>
          </a:prstGeom>
        </p:spPr>
        <p:txBody>
          <a:bodyPr numCol="1">
            <a:spAutoFit/>
          </a:bodyPr>
          <a:lstStyle/>
          <a:p>
            <a:pPr marL="6350" indent="-6350">
              <a:lnSpc>
                <a:spcPct val="103000"/>
              </a:lnSpc>
              <a:spcAft>
                <a:spcPts val="55"/>
              </a:spcAft>
            </a:pPr>
            <a:r>
              <a:rPr lang="es-MX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Sigue</a:t>
            </a:r>
          </a:p>
          <a:p>
            <a:pPr marL="342900" marR="2540" lvl="0" indent="-342900" fontAlgn="base">
              <a:lnSpc>
                <a:spcPct val="108000"/>
              </a:lnSpc>
              <a:spcAft>
                <a:spcPts val="225"/>
              </a:spcAft>
              <a:buClr>
                <a:srgbClr val="FFFEFD"/>
              </a:buClr>
              <a:buSzPts val="900"/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Anota en tu calendario el </a:t>
            </a:r>
            <a:r>
              <a:rPr lang="es-MX" sz="1600" dirty="0" err="1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Livestream</a:t>
            </a:r>
            <a:r>
              <a:rPr lang="es-MX" sz="16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Rotary del 23 de octubre. </a:t>
            </a:r>
            <a:r>
              <a:rPr lang="es-MX" sz="16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http://livestream. </a:t>
            </a:r>
            <a:r>
              <a:rPr lang="es-MX" sz="1600" dirty="0" err="1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com</a:t>
            </a:r>
            <a:r>
              <a:rPr lang="es-MX" sz="16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/</a:t>
            </a:r>
            <a:r>
              <a:rPr lang="es-MX" sz="1600" dirty="0" err="1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rotaryinternational</a:t>
            </a:r>
            <a:r>
              <a:rPr lang="es-MX" sz="16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/</a:t>
            </a:r>
            <a:r>
              <a:rPr lang="es-MX" sz="1600" dirty="0" err="1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worldpolioday</a:t>
            </a:r>
            <a:endParaRPr lang="es-MX" sz="16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2540" lvl="0" indent="-342900" fontAlgn="base">
              <a:lnSpc>
                <a:spcPct val="108000"/>
              </a:lnSpc>
              <a:spcAft>
                <a:spcPts val="225"/>
              </a:spcAft>
              <a:buClr>
                <a:srgbClr val="FFFEFD"/>
              </a:buClr>
              <a:buSzPts val="900"/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Sigue el evento en directo en  endpolio.org/es.</a:t>
            </a:r>
          </a:p>
          <a:p>
            <a:pPr marL="342900" marR="2540" lvl="0" indent="-342900" fontAlgn="base">
              <a:lnSpc>
                <a:spcPct val="108000"/>
              </a:lnSpc>
              <a:spcAft>
                <a:spcPts val="1655"/>
              </a:spcAft>
              <a:buClr>
                <a:srgbClr val="FFFEFD"/>
              </a:buClr>
              <a:buSzPts val="900"/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Sigue el acto en las redes sociales y corre la voz entre tus </a:t>
            </a:r>
            <a:r>
              <a:rPr lang="es-MX" sz="160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amistades</a:t>
            </a:r>
            <a:r>
              <a:rPr lang="es-MX" sz="14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s-MX" sz="140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MX" sz="1400" u="none" strike="noStrike" dirty="0"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61871" y="1840935"/>
            <a:ext cx="6096000" cy="28300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0" indent="-6350">
              <a:lnSpc>
                <a:spcPct val="103000"/>
              </a:lnSpc>
              <a:spcAft>
                <a:spcPts val="55"/>
              </a:spcAft>
            </a:pPr>
            <a:r>
              <a:rPr lang="es-MX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Comparte</a:t>
            </a:r>
          </a:p>
          <a:p>
            <a:pPr marL="342900" marR="2540" lvl="0" indent="-342900" fontAlgn="base">
              <a:lnSpc>
                <a:spcPct val="108000"/>
              </a:lnSpc>
              <a:spcAft>
                <a:spcPts val="225"/>
              </a:spcAft>
              <a:buClr>
                <a:srgbClr val="FFFEFD"/>
              </a:buClr>
              <a:buSzPts val="900"/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Difunde los ejemplos de mensajes para Facebook y Twitter que se incluyen en este juego de materiales.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Utiliza el hashtag </a:t>
            </a:r>
            <a:r>
              <a:rPr lang="es-MX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#</a:t>
            </a:r>
            <a:r>
              <a:rPr lang="es-MX" sz="1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endpolio</a:t>
            </a:r>
            <a:r>
              <a:rPr lang="es-MX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 seguir y participar en esta </a:t>
            </a:r>
            <a:r>
              <a:rPr lang="es-MX" sz="1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conversación.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</a:rPr>
              <a:t>Sigue la iniciativa </a:t>
            </a:r>
            <a:r>
              <a:rPr lang="es-MX" sz="1600" dirty="0" err="1">
                <a:solidFill>
                  <a:schemeClr val="bg1"/>
                </a:solidFill>
              </a:rPr>
              <a:t>End</a:t>
            </a:r>
            <a:r>
              <a:rPr lang="es-MX" sz="1600" dirty="0">
                <a:solidFill>
                  <a:schemeClr val="bg1"/>
                </a:solidFill>
              </a:rPr>
              <a:t> Polio </a:t>
            </a:r>
            <a:r>
              <a:rPr lang="es-MX" sz="1600" dirty="0" err="1">
                <a:solidFill>
                  <a:schemeClr val="bg1"/>
                </a:solidFill>
              </a:rPr>
              <a:t>Now</a:t>
            </a:r>
            <a:r>
              <a:rPr lang="es-MX" sz="1600" dirty="0">
                <a:solidFill>
                  <a:schemeClr val="bg1"/>
                </a:solidFill>
              </a:rPr>
              <a:t> (Pongamos Fin a la Polio) en Facebook y Twitter.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</a:rPr>
              <a:t>Reemplaza la foto de tu portada en Facebook y tu avatar en Twitter con los gráficos incluidos en este juego de materiales</a:t>
            </a:r>
            <a:r>
              <a:rPr lang="es-MX" sz="1400" dirty="0" smtClean="0">
                <a:solidFill>
                  <a:schemeClr val="bg1"/>
                </a:solidFill>
              </a:rPr>
              <a:t>.</a:t>
            </a:r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61871" y="4541576"/>
            <a:ext cx="6263426" cy="190417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6350" indent="-6350">
              <a:lnSpc>
                <a:spcPct val="103000"/>
              </a:lnSpc>
              <a:spcAft>
                <a:spcPts val="55"/>
              </a:spcAft>
            </a:pPr>
            <a:r>
              <a:rPr lang="es-MX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Celebra</a:t>
            </a:r>
          </a:p>
          <a:p>
            <a:pPr marL="342900" marR="158750" lvl="0" indent="-342900" fontAlgn="base">
              <a:lnSpc>
                <a:spcPct val="108000"/>
              </a:lnSpc>
              <a:spcAft>
                <a:spcPts val="225"/>
              </a:spcAft>
              <a:buClr>
                <a:srgbClr val="FFFEFD"/>
              </a:buClr>
              <a:buSzPts val="900"/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Invita a tus amigos o socios del club a ver juntos el </a:t>
            </a:r>
            <a:r>
              <a:rPr lang="es-MX" sz="1600" dirty="0" err="1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Livestream</a:t>
            </a:r>
            <a:r>
              <a:rPr lang="es-MX" sz="16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del 23 de octubre. </a:t>
            </a:r>
          </a:p>
          <a:p>
            <a:pPr marL="342900" marR="158750" lvl="0" indent="-342900" fontAlgn="base">
              <a:lnSpc>
                <a:spcPct val="108000"/>
              </a:lnSpc>
              <a:spcAft>
                <a:spcPts val="225"/>
              </a:spcAft>
              <a:buClr>
                <a:srgbClr val="FFFEFD"/>
              </a:buClr>
              <a:buSzPts val="900"/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Invita a periodistas, políticos y líderes de la comunidad a ver juntos el evento para mostrar a esta nueva audiencia y a los socios potenciales todo lo que Rotary puede lograr como organización. </a:t>
            </a:r>
            <a:endParaRPr lang="es-MX" sz="1600" dirty="0" smtClean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236899" y="2500216"/>
            <a:ext cx="6077611" cy="2993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>
              <a:lnSpc>
                <a:spcPct val="103000"/>
              </a:lnSpc>
              <a:spcAft>
                <a:spcPts val="55"/>
              </a:spcAft>
            </a:pPr>
            <a:r>
              <a:rPr lang="es-MX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Incide</a:t>
            </a:r>
          </a:p>
          <a:p>
            <a:pPr marL="342900" marR="2540" lvl="0" indent="-342900" fontAlgn="base">
              <a:lnSpc>
                <a:spcPct val="108000"/>
              </a:lnSpc>
              <a:spcAft>
                <a:spcPts val="225"/>
              </a:spcAft>
              <a:buClr>
                <a:srgbClr val="FFFEFD"/>
              </a:buClr>
              <a:buSzPts val="900"/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Envía un mensaje o llama a los periodistas locales para sugerirles que publiquen un artículo sobre el Día Internacional contra la Polio y la contribución de tu club a la campaña para su erradicación. </a:t>
            </a:r>
          </a:p>
          <a:p>
            <a:pPr marL="342900" marR="2540" lvl="0" indent="-342900" fontAlgn="base">
              <a:lnSpc>
                <a:spcPct val="108000"/>
              </a:lnSpc>
              <a:spcAft>
                <a:spcPts val="225"/>
              </a:spcAft>
              <a:buClr>
                <a:srgbClr val="FFFEFD"/>
              </a:buClr>
              <a:buSzPts val="900"/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Escribe una carta a los directores de los periódicos locales resaltando la importancia de acabar de una vez por siempre con la polio o escribe un artículo de opinión y remítelo a las redacciones por si decidieran publicarlo. </a:t>
            </a:r>
          </a:p>
          <a:p>
            <a:pPr marL="342900" marR="2540" lvl="0" indent="-342900" fontAlgn="base">
              <a:lnSpc>
                <a:spcPct val="108000"/>
              </a:lnSpc>
              <a:spcAft>
                <a:spcPts val="225"/>
              </a:spcAft>
              <a:buClr>
                <a:srgbClr val="FFFEFD"/>
              </a:buClr>
              <a:buSzPts val="900"/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Escribe a los funcionarios gubernamentales para solicitar su apoyo a la lucha contra la polio.</a:t>
            </a:r>
            <a:endParaRPr lang="es-MX" sz="1600" u="none" strike="noStrike" dirty="0"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097538" y="501464"/>
            <a:ext cx="6096000" cy="17134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158750" lvl="0" indent="-342900" fontAlgn="base">
              <a:lnSpc>
                <a:spcPct val="108000"/>
              </a:lnSpc>
              <a:spcAft>
                <a:spcPts val="225"/>
              </a:spcAft>
              <a:buClr>
                <a:srgbClr val="FFFEFD"/>
              </a:buClr>
              <a:buSzPts val="900"/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Dedica una reunión del club al Día Internacional contra la Polio y </a:t>
            </a:r>
            <a:r>
              <a:rPr lang="es-MX" sz="160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actualiza </a:t>
            </a:r>
            <a:r>
              <a:rPr lang="es-MX" sz="16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sitio web del club con información sobre el </a:t>
            </a:r>
            <a:r>
              <a:rPr lang="es-MX" sz="1600" dirty="0" err="1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Livestream</a:t>
            </a:r>
            <a:r>
              <a:rPr lang="es-MX" sz="16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del 23 de octubre.</a:t>
            </a:r>
          </a:p>
          <a:p>
            <a:pPr marL="342900" marR="158750" lvl="0" indent="-342900" fontAlgn="base">
              <a:lnSpc>
                <a:spcPct val="108000"/>
              </a:lnSpc>
              <a:spcAft>
                <a:spcPts val="5"/>
              </a:spcAft>
              <a:buClr>
                <a:srgbClr val="FFFEFD"/>
              </a:buClr>
              <a:buSzPts val="900"/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 un evento de captación de fondos. Recuerda, por cada dólar recaudado, la Fundación Bill y Melinda </a:t>
            </a:r>
            <a:r>
              <a:rPr lang="es-MX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Gates aportará dos dólares adicionales. </a:t>
            </a:r>
          </a:p>
        </p:txBody>
      </p:sp>
    </p:spTree>
    <p:extLst>
      <p:ext uri="{BB962C8B-B14F-4D97-AF65-F5344CB8AC3E}">
        <p14:creationId xmlns:p14="http://schemas.microsoft.com/office/powerpoint/2010/main" val="80955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463</TotalTime>
  <Words>799</Words>
  <Application>Microsoft Office PowerPoint</Application>
  <PresentationFormat>Personalizado</PresentationFormat>
  <Paragraphs>45</Paragraphs>
  <Slides>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9" baseType="lpstr">
      <vt:lpstr>Faceta</vt:lpstr>
      <vt:lpstr>Objeto empaquetador del shell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Miguel Lardin Salle</dc:creator>
  <cp:lastModifiedBy>Productos Diamond</cp:lastModifiedBy>
  <cp:revision>41</cp:revision>
  <dcterms:created xsi:type="dcterms:W3CDTF">2015-09-23T01:25:46Z</dcterms:created>
  <dcterms:modified xsi:type="dcterms:W3CDTF">2015-09-30T22:24:31Z</dcterms:modified>
</cp:coreProperties>
</file>