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9144000" cy="6858000" type="letter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84" autoAdjust="0"/>
    <p:restoredTop sz="94660"/>
  </p:normalViewPr>
  <p:slideViewPr>
    <p:cSldViewPr snapToGrid="0">
      <p:cViewPr varScale="1">
        <p:scale>
          <a:sx n="86" d="100"/>
          <a:sy n="86" d="100"/>
        </p:scale>
        <p:origin x="60" y="4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editar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5158358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7039667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778069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8190243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2851953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26873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1096249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038793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3585053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3335723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653799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Editar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0F167D-4FB7-4E6A-8CA0-FB28C33FA9FB}" type="datetimeFigureOut">
              <a:rPr lang="es-MX" smtClean="0"/>
              <a:t>04/09/2017</a:t>
            </a:fld>
            <a:endParaRPr lang="es-MX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B0A8E4-29BB-4932-85E4-B90D3976FC26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6124115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furmex.org@gmail.com" TargetMode="External"/><Relationship Id="rId7" Type="http://schemas.openxmlformats.org/officeDocument/2006/relationships/image" Target="../media/image3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hyperlink" Target="mailto:furmex@prodigy.net.mx" TargetMode="External"/><Relationship Id="rId4" Type="http://schemas.openxmlformats.org/officeDocument/2006/relationships/hyperlink" Target="mailto:rachelv@furmex.org.mx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4">
                <a:lumMod val="5000"/>
                <a:lumOff val="95000"/>
              </a:schemeClr>
            </a:gs>
            <a:gs pos="74000">
              <a:schemeClr val="accent4">
                <a:lumMod val="45000"/>
                <a:lumOff val="55000"/>
              </a:schemeClr>
            </a:gs>
            <a:gs pos="83000">
              <a:schemeClr val="accent4">
                <a:lumMod val="45000"/>
                <a:lumOff val="55000"/>
              </a:schemeClr>
            </a:gs>
            <a:gs pos="100000">
              <a:schemeClr val="accent4">
                <a:lumMod val="30000"/>
                <a:lumOff val="70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n 4">
            <a:extLst>
              <a:ext uri="{FF2B5EF4-FFF2-40B4-BE49-F238E27FC236}">
                <a16:creationId xmlns:a16="http://schemas.microsoft.com/office/drawing/2014/main" id="{077D4ACB-DC8C-453E-9782-D9B004E6998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3951" y="868990"/>
            <a:ext cx="8660620" cy="2989127"/>
          </a:xfrm>
          <a:prstGeom prst="rect">
            <a:avLst/>
          </a:prstGeom>
        </p:spPr>
      </p:pic>
      <p:sp>
        <p:nvSpPr>
          <p:cNvPr id="7" name="Rectángulo 6">
            <a:extLst>
              <a:ext uri="{FF2B5EF4-FFF2-40B4-BE49-F238E27FC236}">
                <a16:creationId xmlns:a16="http://schemas.microsoft.com/office/drawing/2014/main" id="{98FB3581-4078-47A8-A751-A6F99DC5C979}"/>
              </a:ext>
            </a:extLst>
          </p:cNvPr>
          <p:cNvSpPr/>
          <p:nvPr/>
        </p:nvSpPr>
        <p:spPr>
          <a:xfrm>
            <a:off x="226087" y="3846966"/>
            <a:ext cx="8696529" cy="29720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1067"/>
              </a:spcAft>
            </a:pPr>
            <a:r>
              <a:rPr lang="es-MX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Podemos contribuir con el desastre causado por la Tormenta Tropical </a:t>
            </a:r>
            <a:r>
              <a:rPr lang="es-MX" sz="20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“Lidia” </a:t>
            </a:r>
            <a:r>
              <a:rPr lang="es-MX" sz="1700" dirty="0">
                <a:solidFill>
                  <a:schemeClr val="tx1">
                    <a:lumMod val="95000"/>
                    <a:lumOff val="5000"/>
                  </a:schemeClr>
                </a:solidFill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 las ciudades de Baja California Sur depositando en la cuenta FURMEX </a:t>
            </a:r>
          </a:p>
          <a:p>
            <a:pPr algn="ctr">
              <a:lnSpc>
                <a:spcPct val="107000"/>
              </a:lnSpc>
            </a:pPr>
            <a:r>
              <a:rPr lang="es-MX" b="1" dirty="0">
                <a:solidFill>
                  <a:srgbClr val="984806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FONDO UNIDO ROTARIO DE MEXICO, A.C.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MX" b="1" dirty="0">
                <a:solidFill>
                  <a:srgbClr val="984806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HSBC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MX" b="1" dirty="0">
                <a:solidFill>
                  <a:srgbClr val="984806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NO. DE CUENTA: 4030430110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MX" b="1" dirty="0">
                <a:solidFill>
                  <a:srgbClr val="984806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CLABE INTERBANCARIA: 021180040304301102</a:t>
            </a:r>
            <a:endParaRPr lang="es-MX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7000"/>
              </a:lnSpc>
            </a:pPr>
            <a:r>
              <a:rPr lang="es-MX" b="1" dirty="0">
                <a:solidFill>
                  <a:srgbClr val="984806"/>
                </a:solidFill>
                <a:latin typeface="Verdana" panose="020B060403050404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                Referencia: "Apoyo Damnificados Tormenta Tropical              			  “Lidia” Los Cabos"</a:t>
            </a:r>
          </a:p>
          <a:p>
            <a:pPr>
              <a:lnSpc>
                <a:spcPct val="107000"/>
              </a:lnSpc>
            </a:pPr>
            <a:endParaRPr lang="es-MX" sz="2133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15222E17-7E32-4C93-8A40-F216BA9469D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1709" y="6480975"/>
            <a:ext cx="8985287" cy="261610"/>
          </a:xfrm>
          <a:prstGeom prst="rect">
            <a:avLst/>
          </a:prstGeom>
          <a:solidFill>
            <a:schemeClr val="accent4">
              <a:lumMod val="40000"/>
              <a:lumOff val="60000"/>
            </a:schemeClr>
          </a:solidFill>
          <a:ln>
            <a:noFill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Favor de enviar la comprobación de sus depósitos a los correos electrónicos: </a:t>
            </a: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3"/>
              </a:rPr>
              <a:t>furmex.org@gmail.com</a:t>
            </a: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, </a:t>
            </a: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4"/>
              </a:rPr>
              <a:t>rachelv@furmex.org.mx</a:t>
            </a: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y  </a:t>
            </a: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  <a:hlinkClick r:id="rId5"/>
              </a:rPr>
              <a:t>furmex@prodigy.net.mx</a:t>
            </a:r>
            <a:r>
              <a:rPr kumimoji="0" lang="es-MX" altLang="es-MX" sz="1100" b="0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kumimoji="0" lang="es-MX" altLang="es-MX" sz="11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3" name="Imagen 12">
            <a:extLst>
              <a:ext uri="{FF2B5EF4-FFF2-40B4-BE49-F238E27FC236}">
                <a16:creationId xmlns:a16="http://schemas.microsoft.com/office/drawing/2014/main" id="{DF7CFB20-C76D-4C24-A7CF-F8E272C7DF60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3190" y="75751"/>
            <a:ext cx="1194246" cy="685685"/>
          </a:xfrm>
          <a:prstGeom prst="rect">
            <a:avLst/>
          </a:prstGeom>
        </p:spPr>
      </p:pic>
      <p:pic>
        <p:nvPicPr>
          <p:cNvPr id="15" name="Imagen 14">
            <a:extLst>
              <a:ext uri="{FF2B5EF4-FFF2-40B4-BE49-F238E27FC236}">
                <a16:creationId xmlns:a16="http://schemas.microsoft.com/office/drawing/2014/main" id="{03CF8831-7203-43A4-A9F6-59C5D1620ABC}"/>
              </a:ext>
            </a:extLst>
          </p:cNvPr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790" y="83264"/>
            <a:ext cx="1684104" cy="632727"/>
          </a:xfrm>
          <a:prstGeom prst="rect">
            <a:avLst/>
          </a:prstGeom>
        </p:spPr>
      </p:pic>
      <p:sp>
        <p:nvSpPr>
          <p:cNvPr id="16" name="CuadroTexto 15">
            <a:extLst>
              <a:ext uri="{FF2B5EF4-FFF2-40B4-BE49-F238E27FC236}">
                <a16:creationId xmlns:a16="http://schemas.microsoft.com/office/drawing/2014/main" id="{4A74D2F3-64E6-49C6-8766-7025BF351729}"/>
              </a:ext>
            </a:extLst>
          </p:cNvPr>
          <p:cNvSpPr txBox="1"/>
          <p:nvPr/>
        </p:nvSpPr>
        <p:spPr>
          <a:xfrm>
            <a:off x="975842" y="-15454"/>
            <a:ext cx="723683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3000" b="1" cap="small" dirty="0">
                <a:solidFill>
                  <a:schemeClr val="accent5">
                    <a:lumMod val="50000"/>
                  </a:schemeClr>
                </a:solidFill>
              </a:rPr>
              <a:t>Apoyo a los damnificados </a:t>
            </a:r>
          </a:p>
          <a:p>
            <a:pPr algn="ctr"/>
            <a:r>
              <a:rPr lang="es-MX" sz="2400" b="1" cap="small" dirty="0">
                <a:solidFill>
                  <a:schemeClr val="accent5">
                    <a:lumMod val="50000"/>
                  </a:schemeClr>
                </a:solidFill>
              </a:rPr>
              <a:t>de la Tormenta Tropical “Lidia” Los Cabos</a:t>
            </a:r>
            <a:r>
              <a:rPr lang="es-MX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51067374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Tema d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211</TotalTime>
  <Words>83</Words>
  <Application>Microsoft Office PowerPoint</Application>
  <PresentationFormat>Carta (216 x 279 mm)</PresentationFormat>
  <Paragraphs>9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Times New Roman</vt:lpstr>
      <vt:lpstr>Verdana</vt:lpstr>
      <vt:lpstr>Tema de Office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judith ibarra gonzalez</dc:creator>
  <cp:lastModifiedBy>judith ibarra gonzalez</cp:lastModifiedBy>
  <cp:revision>17</cp:revision>
  <dcterms:created xsi:type="dcterms:W3CDTF">2017-09-04T15:35:15Z</dcterms:created>
  <dcterms:modified xsi:type="dcterms:W3CDTF">2017-09-04T19:06:54Z</dcterms:modified>
</cp:coreProperties>
</file>