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60" r:id="rId6"/>
    <p:sldId id="261" r:id="rId7"/>
    <p:sldId id="262" r:id="rId8"/>
    <p:sldId id="274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A91"/>
    <a:srgbClr val="17458F"/>
    <a:srgbClr val="1D488E"/>
    <a:srgbClr val="FFE300"/>
    <a:srgbClr val="C82632"/>
    <a:srgbClr val="6F569F"/>
    <a:srgbClr val="1E478E"/>
    <a:srgbClr val="7A59A1"/>
    <a:srgbClr val="24498F"/>
    <a:srgbClr val="E56C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30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7BA6B0-ED7C-477B-A061-7CEE4C4C2B10}" type="datetimeFigureOut">
              <a:rPr lang="es-MX" smtClean="0"/>
              <a:t>28/08/2023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01A949-07E4-4552-BED4-0A44D7A0B1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7802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7BA6B0-ED7C-477B-A061-7CEE4C4C2B10}" type="datetimeFigureOut">
              <a:rPr lang="es-MX" smtClean="0"/>
              <a:t>28/08/2023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01A949-07E4-4552-BED4-0A44D7A0B1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0952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7BA6B0-ED7C-477B-A061-7CEE4C4C2B10}" type="datetimeFigureOut">
              <a:rPr lang="es-MX" smtClean="0"/>
              <a:t>28/08/2023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01A949-07E4-4552-BED4-0A44D7A0B1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0440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3975" y="365125"/>
            <a:ext cx="10029825" cy="814195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3975" y="1324598"/>
            <a:ext cx="10029825" cy="52430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01A949-07E4-4552-BED4-0A44D7A0B1A4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770" y="5759749"/>
            <a:ext cx="719430" cy="96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45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7BA6B0-ED7C-477B-A061-7CEE4C4C2B10}" type="datetimeFigureOut">
              <a:rPr lang="es-MX" smtClean="0"/>
              <a:t>28/08/2023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01A949-07E4-4552-BED4-0A44D7A0B1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5628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7BA6B0-ED7C-477B-A061-7CEE4C4C2B10}" type="datetimeFigureOut">
              <a:rPr lang="es-MX" smtClean="0"/>
              <a:t>28/08/2023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01A949-07E4-4552-BED4-0A44D7A0B1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1794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7BA6B0-ED7C-477B-A061-7CEE4C4C2B10}" type="datetimeFigureOut">
              <a:rPr lang="es-MX" smtClean="0"/>
              <a:t>28/08/2023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01A949-07E4-4552-BED4-0A44D7A0B1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4326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7BA6B0-ED7C-477B-A061-7CEE4C4C2B10}" type="datetimeFigureOut">
              <a:rPr lang="es-MX" smtClean="0"/>
              <a:t>28/08/2023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01A949-07E4-4552-BED4-0A44D7A0B1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5368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7BA6B0-ED7C-477B-A061-7CEE4C4C2B10}" type="datetimeFigureOut">
              <a:rPr lang="es-MX" smtClean="0"/>
              <a:t>28/08/2023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01A949-07E4-4552-BED4-0A44D7A0B1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2735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7BA6B0-ED7C-477B-A061-7CEE4C4C2B10}" type="datetimeFigureOut">
              <a:rPr lang="es-MX" smtClean="0"/>
              <a:t>28/08/2023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01A949-07E4-4552-BED4-0A44D7A0B1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4789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7BA6B0-ED7C-477B-A061-7CEE4C4C2B10}" type="datetimeFigureOut">
              <a:rPr lang="es-MX" smtClean="0"/>
              <a:t>28/08/2023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01A949-07E4-4552-BED4-0A44D7A0B1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5139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86071" y="365125"/>
            <a:ext cx="9567729" cy="8141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s-MX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6071" y="1324598"/>
            <a:ext cx="9567729" cy="5243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MX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729" y="5529110"/>
            <a:ext cx="775436" cy="1038530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4405256" y="6191116"/>
            <a:ext cx="4094487" cy="521802"/>
            <a:chOff x="861883" y="1230775"/>
            <a:chExt cx="4094487" cy="521802"/>
          </a:xfrm>
        </p:grpSpPr>
        <p:grpSp>
          <p:nvGrpSpPr>
            <p:cNvPr id="16" name="Group 15"/>
            <p:cNvGrpSpPr/>
            <p:nvPr/>
          </p:nvGrpSpPr>
          <p:grpSpPr>
            <a:xfrm>
              <a:off x="861883" y="1230775"/>
              <a:ext cx="4094487" cy="521802"/>
              <a:chOff x="3113107" y="719319"/>
              <a:chExt cx="5459317" cy="695735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13107" y="719319"/>
                <a:ext cx="1853204" cy="695735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5291183" y="800447"/>
                <a:ext cx="3281241" cy="5334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17458F"/>
                    </a:solidFill>
                  </a:rPr>
                  <a:t>Calafia de Mexicali</a:t>
                </a:r>
              </a:p>
            </p:txBody>
          </p:sp>
        </p:grpSp>
        <p:cxnSp>
          <p:nvCxnSpPr>
            <p:cNvPr id="17" name="Straight Connector 16"/>
            <p:cNvCxnSpPr/>
            <p:nvPr/>
          </p:nvCxnSpPr>
          <p:spPr>
            <a:xfrm>
              <a:off x="2395069" y="1308796"/>
              <a:ext cx="0" cy="365760"/>
            </a:xfrm>
            <a:prstGeom prst="line">
              <a:avLst/>
            </a:prstGeom>
            <a:ln w="28575">
              <a:solidFill>
                <a:srgbClr val="1745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Freeform 21"/>
          <p:cNvSpPr/>
          <p:nvPr userDrawn="1"/>
        </p:nvSpPr>
        <p:spPr>
          <a:xfrm>
            <a:off x="0" y="0"/>
            <a:ext cx="1892300" cy="6858000"/>
          </a:xfrm>
          <a:custGeom>
            <a:avLst/>
            <a:gdLst>
              <a:gd name="connsiteX0" fmla="*/ 0 w 3300906"/>
              <a:gd name="connsiteY0" fmla="*/ 0 h 6858000"/>
              <a:gd name="connsiteX1" fmla="*/ 952193 w 3300906"/>
              <a:gd name="connsiteY1" fmla="*/ 0 h 6858000"/>
              <a:gd name="connsiteX2" fmla="*/ 824696 w 3300906"/>
              <a:gd name="connsiteY2" fmla="*/ 182023 h 6858000"/>
              <a:gd name="connsiteX3" fmla="*/ 96601 w 3300906"/>
              <a:gd name="connsiteY3" fmla="*/ 2568844 h 6858000"/>
              <a:gd name="connsiteX4" fmla="*/ 3168210 w 3300906"/>
              <a:gd name="connsiteY4" fmla="*/ 6810114 h 6858000"/>
              <a:gd name="connsiteX5" fmla="*/ 3300906 w 3300906"/>
              <a:gd name="connsiteY5" fmla="*/ 6858000 h 6858000"/>
              <a:gd name="connsiteX6" fmla="*/ 0 w 330090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00906" h="6858000">
                <a:moveTo>
                  <a:pt x="0" y="0"/>
                </a:moveTo>
                <a:lnTo>
                  <a:pt x="952193" y="0"/>
                </a:lnTo>
                <a:lnTo>
                  <a:pt x="824696" y="182023"/>
                </a:lnTo>
                <a:cubicBezTo>
                  <a:pt x="362666" y="877982"/>
                  <a:pt x="96601" y="1694975"/>
                  <a:pt x="96601" y="2568844"/>
                </a:cubicBezTo>
                <a:cubicBezTo>
                  <a:pt x="96601" y="4475467"/>
                  <a:pt x="1363155" y="6111341"/>
                  <a:pt x="3168210" y="6810114"/>
                </a:cubicBezTo>
                <a:lnTo>
                  <a:pt x="3300906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72550">
                <a:srgbClr val="C82632"/>
              </a:gs>
              <a:gs pos="0">
                <a:srgbClr val="1E478E"/>
              </a:gs>
              <a:gs pos="50000">
                <a:srgbClr val="6F569F"/>
              </a:gs>
              <a:gs pos="100000">
                <a:srgbClr val="FFE300"/>
              </a:gs>
            </a:gsLst>
            <a:lin ang="2700000" scaled="1"/>
            <a:tileRect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lvl="0"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0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7458F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polo.raya@gmail.com" TargetMode="External"/><Relationship Id="rId2" Type="http://schemas.openxmlformats.org/officeDocument/2006/relationships/hyperlink" Target="mailto:4100enlacedistrital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Calafia de Mexicali</a:t>
            </a:r>
            <a:br>
              <a:rPr lang="es-MX" dirty="0"/>
            </a:br>
            <a:r>
              <a:rPr lang="es-MX" dirty="0"/>
              <a:t>Informacion julio - agosto</a:t>
            </a:r>
            <a:br>
              <a:rPr lang="es-MX" dirty="0"/>
            </a:br>
            <a:endParaRPr lang="es-MX" dirty="0"/>
          </a:p>
        </p:txBody>
      </p:sp>
      <p:grpSp>
        <p:nvGrpSpPr>
          <p:cNvPr id="4" name="Group 3"/>
          <p:cNvGrpSpPr/>
          <p:nvPr/>
        </p:nvGrpSpPr>
        <p:grpSpPr>
          <a:xfrm>
            <a:off x="10496061" y="143486"/>
            <a:ext cx="1583752" cy="2172677"/>
            <a:chOff x="1020880" y="844566"/>
            <a:chExt cx="768580" cy="1044321"/>
          </a:xfrm>
        </p:grpSpPr>
        <p:pic>
          <p:nvPicPr>
            <p:cNvPr id="5" name="Google Shape;148;p1"/>
            <p:cNvPicPr preferRelativeResize="0"/>
            <p:nvPr/>
          </p:nvPicPr>
          <p:blipFill rotWithShape="1"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0880" y="844566"/>
              <a:ext cx="768580" cy="10443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Google Shape;149;p1"/>
            <p:cNvSpPr txBox="1"/>
            <p:nvPr/>
          </p:nvSpPr>
          <p:spPr>
            <a:xfrm>
              <a:off x="1284720" y="1756021"/>
              <a:ext cx="264795" cy="525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4600" rIns="0" bIns="0" anchor="t" anchorCtr="0">
              <a:spAutoFit/>
            </a:bodyPr>
            <a:lstStyle/>
            <a:p>
              <a:pPr marL="1270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 b="0" i="0" u="none" strike="noStrike" cap="none" dirty="0">
                  <a:solidFill>
                    <a:srgbClr val="373435"/>
                  </a:solidFill>
                  <a:latin typeface="+mn-lt"/>
                  <a:ea typeface="Times New Roman"/>
                  <a:cs typeface="Times New Roman"/>
                  <a:sym typeface="Times New Roman"/>
                </a:rPr>
                <a:t>DIST. 4100</a:t>
              </a:r>
              <a:endParaRPr sz="800" b="0" i="0" u="none" strike="noStrike" cap="none" dirty="0">
                <a:solidFill>
                  <a:schemeClr val="lt1"/>
                </a:solidFill>
                <a:latin typeface="+mn-lt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" name="Google Shape;151;p1"/>
            <p:cNvSpPr txBox="1"/>
            <p:nvPr/>
          </p:nvSpPr>
          <p:spPr>
            <a:xfrm>
              <a:off x="1079240" y="909200"/>
              <a:ext cx="675755" cy="100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spAutoFit/>
            </a:bodyPr>
            <a:lstStyle/>
            <a:p>
              <a:pPr marL="0" marR="2540" lvl="0" indent="0" algn="ctr" rtl="0">
                <a:lnSpc>
                  <a:spcPct val="10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 b="0" i="0" u="none" strike="noStrike" cap="none" dirty="0">
                  <a:solidFill>
                    <a:srgbClr val="1F1E1E"/>
                  </a:solidFill>
                  <a:latin typeface="Arial Black" panose="020B0A04020102020204" pitchFamily="34" charset="0"/>
                  <a:ea typeface="Times New Roman"/>
                  <a:cs typeface="Times New Roman"/>
                  <a:sym typeface="Times New Roman"/>
                </a:rPr>
                <a:t>CLUB ROTARIO</a:t>
              </a:r>
              <a:endParaRPr sz="700" b="0" i="0" u="none" strike="noStrike" cap="none" dirty="0">
                <a:solidFill>
                  <a:schemeClr val="lt1"/>
                </a:solidFill>
                <a:latin typeface="Arial Black" panose="020B0A04020102020204" pitchFamily="34" charset="0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 b="0" i="0" u="none" strike="noStrike" cap="none" dirty="0">
                  <a:solidFill>
                    <a:srgbClr val="1F1E1E"/>
                  </a:solidFill>
                  <a:latin typeface="Arial Black" panose="020B0A04020102020204" pitchFamily="34" charset="0"/>
                  <a:ea typeface="Times New Roman"/>
                  <a:cs typeface="Times New Roman"/>
                  <a:sym typeface="Times New Roman"/>
                </a:rPr>
                <a:t>CALAFIA DE MEXICALI</a:t>
              </a:r>
              <a:endParaRPr sz="800" b="0" i="0" u="none" strike="noStrike" cap="none" dirty="0">
                <a:solidFill>
                  <a:schemeClr val="lt1"/>
                </a:solidFill>
                <a:latin typeface="Arial Black" panose="020B0A04020102020204" pitchFamily="34" charset="0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5669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peaking into a microphone&#10;&#10;Description automatically generated">
            <a:extLst>
              <a:ext uri="{FF2B5EF4-FFF2-40B4-BE49-F238E27FC236}">
                <a16:creationId xmlns:a16="http://schemas.microsoft.com/office/drawing/2014/main" id="{FC5EF14D-19AC-2941-574D-35502AFD5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436" y="1257796"/>
            <a:ext cx="2465768" cy="4383587"/>
          </a:xfrm>
          <a:prstGeom prst="rect">
            <a:avLst/>
          </a:prstGeom>
        </p:spPr>
      </p:pic>
      <p:pic>
        <p:nvPicPr>
          <p:cNvPr id="10" name="Picture 9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17407A02-90AB-1C71-99EC-66F8188E7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051" y="1257796"/>
            <a:ext cx="6934200" cy="3900488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C358E8DB-BE9D-C1C0-3878-CC2CF909B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Cambio de mesa directiva</a:t>
            </a:r>
          </a:p>
        </p:txBody>
      </p:sp>
    </p:spTree>
    <p:extLst>
      <p:ext uri="{BB962C8B-B14F-4D97-AF65-F5344CB8AC3E}">
        <p14:creationId xmlns:p14="http://schemas.microsoft.com/office/powerpoint/2010/main" val="1988356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in front of a screen&#10;&#10;Description automatically generated">
            <a:extLst>
              <a:ext uri="{FF2B5EF4-FFF2-40B4-BE49-F238E27FC236}">
                <a16:creationId xmlns:a16="http://schemas.microsoft.com/office/drawing/2014/main" id="{32F6EEC7-1D43-9E3E-A0F2-9221FAEA1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989" y="1005936"/>
            <a:ext cx="6685031" cy="3760330"/>
          </a:xfrm>
          <a:prstGeom prst="rect">
            <a:avLst/>
          </a:prstGeom>
        </p:spPr>
      </p:pic>
      <p:pic>
        <p:nvPicPr>
          <p:cNvPr id="7" name="Picture 6" descr="A couple of men holding a certificate&#10;&#10;Description automatically generated">
            <a:extLst>
              <a:ext uri="{FF2B5EF4-FFF2-40B4-BE49-F238E27FC236}">
                <a16:creationId xmlns:a16="http://schemas.microsoft.com/office/drawing/2014/main" id="{6940100B-D887-0EF9-0680-C78E1D3067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33" r="28302"/>
          <a:stretch/>
        </p:blipFill>
        <p:spPr>
          <a:xfrm>
            <a:off x="8114297" y="1005936"/>
            <a:ext cx="2753728" cy="3771955"/>
          </a:xfrm>
          <a:prstGeom prst="rect">
            <a:avLst/>
          </a:prstGeom>
        </p:spPr>
      </p:pic>
      <p:sp>
        <p:nvSpPr>
          <p:cNvPr id="2" name="Title 10">
            <a:extLst>
              <a:ext uri="{FF2B5EF4-FFF2-40B4-BE49-F238E27FC236}">
                <a16:creationId xmlns:a16="http://schemas.microsoft.com/office/drawing/2014/main" id="{CADDF69E-AFC9-2B4F-DD3A-4556CF85B056}"/>
              </a:ext>
            </a:extLst>
          </p:cNvPr>
          <p:cNvSpPr txBox="1">
            <a:spLocks/>
          </p:cNvSpPr>
          <p:nvPr/>
        </p:nvSpPr>
        <p:spPr>
          <a:xfrm>
            <a:off x="1323975" y="365125"/>
            <a:ext cx="10029825" cy="8141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7458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/>
              <a:t>Cambio de mesa directiva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616974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at a podium&#10;&#10;Description automatically generated">
            <a:extLst>
              <a:ext uri="{FF2B5EF4-FFF2-40B4-BE49-F238E27FC236}">
                <a16:creationId xmlns:a16="http://schemas.microsoft.com/office/drawing/2014/main" id="{8F6BB81B-79E6-C180-2053-635B068EB2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92" t="12628" r="59823" b="21568"/>
          <a:stretch/>
        </p:blipFill>
        <p:spPr>
          <a:xfrm>
            <a:off x="5046600" y="2085052"/>
            <a:ext cx="2321450" cy="372213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DD3F0FE-D760-CE76-E15B-033ADF494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Presidente 2023-2024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C400C2-221A-A47D-E86A-2DB287099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Presidente: Sergio Alberto Garcia </a:t>
            </a:r>
            <a:r>
              <a:rPr lang="es-ES_tradnl" dirty="0" err="1"/>
              <a:t>Perez</a:t>
            </a:r>
            <a:endParaRPr lang="es-ES_tradnl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50468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612AE-C582-FBDC-F3D4-6C7A98322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Actividades – semestre julio – diciembre 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7482C-395F-BE4C-1060-3FB6CA31E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Por la niñez de Mexicali; entrega de útiles escolares</a:t>
            </a:r>
          </a:p>
          <a:p>
            <a:r>
              <a:rPr lang="es-ES_tradnl" dirty="0"/>
              <a:t>Donación de sillas de ruedas y equipo medico</a:t>
            </a:r>
          </a:p>
          <a:p>
            <a:r>
              <a:rPr lang="es-ES_tradnl" dirty="0"/>
              <a:t>Gestión para apoyo colonia Palo Verde para agua potable</a:t>
            </a:r>
          </a:p>
          <a:p>
            <a:r>
              <a:rPr lang="es-ES_tradnl" dirty="0"/>
              <a:t>Inicio de gestión para </a:t>
            </a:r>
            <a:r>
              <a:rPr lang="es-ES_tradnl" dirty="0" err="1"/>
              <a:t>subencion</a:t>
            </a:r>
            <a:r>
              <a:rPr lang="es-ES_tradnl" dirty="0"/>
              <a:t> global para plantas de agua potable</a:t>
            </a:r>
          </a:p>
          <a:p>
            <a:r>
              <a:rPr lang="es-ES_tradnl" dirty="0"/>
              <a:t>Paseo a Pine Valley; juego de softball inter clubes rotarios</a:t>
            </a:r>
          </a:p>
          <a:p>
            <a:r>
              <a:rPr lang="es-ES_tradnl" dirty="0"/>
              <a:t>Capacitación en liderazgo a miembros del club</a:t>
            </a:r>
          </a:p>
          <a:p>
            <a:r>
              <a:rPr lang="es-ES_tradnl" dirty="0"/>
              <a:t>Incremento en la membresía</a:t>
            </a:r>
          </a:p>
          <a:p>
            <a:r>
              <a:rPr lang="es-ES_tradnl" dirty="0"/>
              <a:t>Visitas a clubes hermanos (Yuma y Escondido)</a:t>
            </a:r>
          </a:p>
          <a:p>
            <a:r>
              <a:rPr lang="es-ES_tradnl" dirty="0"/>
              <a:t>Pago a Rotary, distrito y revista</a:t>
            </a:r>
          </a:p>
          <a:p>
            <a:endParaRPr lang="es-ES_tradnl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51057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2E220-E1F1-2EAB-17A7-81607D41C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Logo del club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0AE46E-0133-CBD3-6192-261650E6F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704" y="1690688"/>
            <a:ext cx="3092007" cy="42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695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A2756-2DC8-9A55-68C4-44D598A93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Gente de </a:t>
            </a:r>
            <a:r>
              <a:rPr lang="es-ES_tradnl" dirty="0" err="1"/>
              <a:t>Accion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A3CD2-4099-0250-414B-2A2AAFEB1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52A471-C716-1182-4060-E1B99EFD96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560" y="5555467"/>
            <a:ext cx="2984995" cy="6214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153741-CA98-549D-B92E-BD2AEF7A21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48" t="7115" r="14612" b="6763"/>
          <a:stretch/>
        </p:blipFill>
        <p:spPr>
          <a:xfrm>
            <a:off x="2841027" y="1852122"/>
            <a:ext cx="6509946" cy="355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65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67011-715A-97A8-F119-CC49E22A0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Programa de Salud Mental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6A528-CC38-C794-E61E-D5E7DF480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Platica a socios por parte de Psicólogo – Psiquiatra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38476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74B88-1927-8CF6-2505-05C166F66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9648E-2A1C-E605-C822-8ACB5D1DD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1.-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selección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imágenes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(4) de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toma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protesta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2.- Imagen del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presidente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 Club con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nombre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completo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    </a:t>
            </a:r>
          </a:p>
          <a:p>
            <a:pPr algn="l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3.-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Actividades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eventos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programados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este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semestre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4.- Logo o imagen del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banderín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del club </a:t>
            </a:r>
          </a:p>
          <a:p>
            <a:pPr algn="l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5.. Imagen de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actividad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bajo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lineamientos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gente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acción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al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correo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     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2"/>
              </a:rPr>
              <a:t>4100enlacedistrital@gmail.com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y 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3"/>
              </a:rPr>
              <a:t>polo.raya@gmail.com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6.-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Actividades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alusivas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 la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iniciativa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Programa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Salud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Menta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140386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33466</TotalTime>
  <Words>229</Words>
  <Application>Microsoft Office PowerPoint</Application>
  <PresentationFormat>Panorámica</PresentationFormat>
  <Paragraphs>28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Times New Roman</vt:lpstr>
      <vt:lpstr>Office Theme</vt:lpstr>
      <vt:lpstr>Calafia de Mexicali Informacion julio - agosto </vt:lpstr>
      <vt:lpstr>Cambio de mesa directiva</vt:lpstr>
      <vt:lpstr>Presentación de PowerPoint</vt:lpstr>
      <vt:lpstr>Presidente 2023-2024</vt:lpstr>
      <vt:lpstr>Actividades – semestre julio – diciembre  2023</vt:lpstr>
      <vt:lpstr>Logo del club</vt:lpstr>
      <vt:lpstr>Gente de Accion</vt:lpstr>
      <vt:lpstr>Programa de Salud Mental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Trabajo 2023-2024</dc:title>
  <dc:creator>Sergio Alberto Garcia Perez</dc:creator>
  <cp:lastModifiedBy>hp</cp:lastModifiedBy>
  <cp:revision>25</cp:revision>
  <dcterms:created xsi:type="dcterms:W3CDTF">2023-07-17T20:47:01Z</dcterms:created>
  <dcterms:modified xsi:type="dcterms:W3CDTF">2023-08-28T21:15:38Z</dcterms:modified>
</cp:coreProperties>
</file>